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1631" r:id="rId2"/>
    <p:sldId id="1632" r:id="rId3"/>
    <p:sldId id="1638" r:id="rId4"/>
    <p:sldId id="1639" r:id="rId5"/>
    <p:sldId id="1633" r:id="rId6"/>
    <p:sldId id="1634" r:id="rId7"/>
    <p:sldId id="1636" r:id="rId8"/>
    <p:sldId id="1640" r:id="rId9"/>
    <p:sldId id="163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02C571-0FC4-407A-B81B-F16A44542825}" v="75" dt="2024-02-28T12:48:00.077"/>
    <p1510:client id="{382FD9B9-CF8C-4716-BAC2-9131D3AC7C6F}" v="19" dt="2024-02-27T15:36:08.1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90" d="100"/>
          <a:sy n="90" d="100"/>
        </p:scale>
        <p:origin x="16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ylan, Mr F (Kingsmead School)" userId="1314cd91-3b05-4cf0-a21e-ae72ae0788d9" providerId="ADAL" clId="{90E52037-E6BA-465F-90A4-25AEFC5E1BC0}"/>
    <pc:docChg chg="custSel addSld delSld modSld">
      <pc:chgData name="Boylan, Mr F (Kingsmead School)" userId="1314cd91-3b05-4cf0-a21e-ae72ae0788d9" providerId="ADAL" clId="{90E52037-E6BA-465F-90A4-25AEFC5E1BC0}" dt="2024-01-28T11:26:26.365" v="375" actId="20577"/>
      <pc:docMkLst>
        <pc:docMk/>
      </pc:docMkLst>
      <pc:sldChg chg="del">
        <pc:chgData name="Boylan, Mr F (Kingsmead School)" userId="1314cd91-3b05-4cf0-a21e-ae72ae0788d9" providerId="ADAL" clId="{90E52037-E6BA-465F-90A4-25AEFC5E1BC0}" dt="2024-01-28T11:24:55.506" v="1" actId="47"/>
        <pc:sldMkLst>
          <pc:docMk/>
          <pc:sldMk cId="3153766821" sldId="256"/>
        </pc:sldMkLst>
      </pc:sldChg>
      <pc:sldChg chg="add">
        <pc:chgData name="Boylan, Mr F (Kingsmead School)" userId="1314cd91-3b05-4cf0-a21e-ae72ae0788d9" providerId="ADAL" clId="{90E52037-E6BA-465F-90A4-25AEFC5E1BC0}" dt="2024-01-28T11:24:53.709" v="0"/>
        <pc:sldMkLst>
          <pc:docMk/>
          <pc:sldMk cId="1976099450" sldId="683"/>
        </pc:sldMkLst>
      </pc:sldChg>
      <pc:sldChg chg="add">
        <pc:chgData name="Boylan, Mr F (Kingsmead School)" userId="1314cd91-3b05-4cf0-a21e-ae72ae0788d9" providerId="ADAL" clId="{90E52037-E6BA-465F-90A4-25AEFC5E1BC0}" dt="2024-01-28T11:24:53.709" v="0"/>
        <pc:sldMkLst>
          <pc:docMk/>
          <pc:sldMk cId="209227924" sldId="685"/>
        </pc:sldMkLst>
      </pc:sldChg>
      <pc:sldChg chg="modSp add mod">
        <pc:chgData name="Boylan, Mr F (Kingsmead School)" userId="1314cd91-3b05-4cf0-a21e-ae72ae0788d9" providerId="ADAL" clId="{90E52037-E6BA-465F-90A4-25AEFC5E1BC0}" dt="2024-01-28T11:26:26.365" v="375" actId="20577"/>
        <pc:sldMkLst>
          <pc:docMk/>
          <pc:sldMk cId="2629431036" sldId="1566"/>
        </pc:sldMkLst>
        <pc:spChg chg="mod">
          <ac:chgData name="Boylan, Mr F (Kingsmead School)" userId="1314cd91-3b05-4cf0-a21e-ae72ae0788d9" providerId="ADAL" clId="{90E52037-E6BA-465F-90A4-25AEFC5E1BC0}" dt="2024-01-28T11:25:01.941" v="21" actId="20577"/>
          <ac:spMkLst>
            <pc:docMk/>
            <pc:sldMk cId="2629431036" sldId="1566"/>
            <ac:spMk id="2" creationId="{F2E8E210-ADAD-7DC0-48A7-E42847A01A70}"/>
          </ac:spMkLst>
        </pc:spChg>
        <pc:spChg chg="mod">
          <ac:chgData name="Boylan, Mr F (Kingsmead School)" userId="1314cd91-3b05-4cf0-a21e-ae72ae0788d9" providerId="ADAL" clId="{90E52037-E6BA-465F-90A4-25AEFC5E1BC0}" dt="2024-01-28T11:26:26.365" v="375" actId="20577"/>
          <ac:spMkLst>
            <pc:docMk/>
            <pc:sldMk cId="2629431036" sldId="1566"/>
            <ac:spMk id="5" creationId="{00000000-0000-0000-0000-000000000000}"/>
          </ac:spMkLst>
        </pc:spChg>
        <pc:spChg chg="mod">
          <ac:chgData name="Boylan, Mr F (Kingsmead School)" userId="1314cd91-3b05-4cf0-a21e-ae72ae0788d9" providerId="ADAL" clId="{90E52037-E6BA-465F-90A4-25AEFC5E1BC0}" dt="2024-01-28T11:26:24.461" v="368" actId="20577"/>
          <ac:spMkLst>
            <pc:docMk/>
            <pc:sldMk cId="2629431036" sldId="1566"/>
            <ac:spMk id="6" creationId="{0162C152-C128-8550-2901-C2C46CC2E8EA}"/>
          </ac:spMkLst>
        </pc:spChg>
        <pc:spChg chg="mod">
          <ac:chgData name="Boylan, Mr F (Kingsmead School)" userId="1314cd91-3b05-4cf0-a21e-ae72ae0788d9" providerId="ADAL" clId="{90E52037-E6BA-465F-90A4-25AEFC5E1BC0}" dt="2024-01-28T11:25:07.838" v="23" actId="1076"/>
          <ac:spMkLst>
            <pc:docMk/>
            <pc:sldMk cId="2629431036" sldId="1566"/>
            <ac:spMk id="13" creationId="{00000000-0000-0000-0000-000000000000}"/>
          </ac:spMkLst>
        </pc:spChg>
      </pc:sldChg>
      <pc:sldChg chg="add">
        <pc:chgData name="Boylan, Mr F (Kingsmead School)" userId="1314cd91-3b05-4cf0-a21e-ae72ae0788d9" providerId="ADAL" clId="{90E52037-E6BA-465F-90A4-25AEFC5E1BC0}" dt="2024-01-28T11:24:53.709" v="0"/>
        <pc:sldMkLst>
          <pc:docMk/>
          <pc:sldMk cId="1510763426" sldId="1625"/>
        </pc:sldMkLst>
      </pc:sldChg>
      <pc:sldChg chg="add">
        <pc:chgData name="Boylan, Mr F (Kingsmead School)" userId="1314cd91-3b05-4cf0-a21e-ae72ae0788d9" providerId="ADAL" clId="{90E52037-E6BA-465F-90A4-25AEFC5E1BC0}" dt="2024-01-28T11:24:53.709" v="0"/>
        <pc:sldMkLst>
          <pc:docMk/>
          <pc:sldMk cId="1522790015" sldId="1627"/>
        </pc:sldMkLst>
      </pc:sldChg>
      <pc:sldChg chg="add">
        <pc:chgData name="Boylan, Mr F (Kingsmead School)" userId="1314cd91-3b05-4cf0-a21e-ae72ae0788d9" providerId="ADAL" clId="{90E52037-E6BA-465F-90A4-25AEFC5E1BC0}" dt="2024-01-28T11:24:53.709" v="0"/>
        <pc:sldMkLst>
          <pc:docMk/>
          <pc:sldMk cId="1295583863" sldId="1629"/>
        </pc:sldMkLst>
      </pc:sldChg>
      <pc:sldChg chg="add">
        <pc:chgData name="Boylan, Mr F (Kingsmead School)" userId="1314cd91-3b05-4cf0-a21e-ae72ae0788d9" providerId="ADAL" clId="{90E52037-E6BA-465F-90A4-25AEFC5E1BC0}" dt="2024-01-28T11:24:53.709" v="0"/>
        <pc:sldMkLst>
          <pc:docMk/>
          <pc:sldMk cId="3194496715" sldId="1630"/>
        </pc:sldMkLst>
      </pc:sldChg>
      <pc:sldChg chg="add">
        <pc:chgData name="Boylan, Mr F (Kingsmead School)" userId="1314cd91-3b05-4cf0-a21e-ae72ae0788d9" providerId="ADAL" clId="{90E52037-E6BA-465F-90A4-25AEFC5E1BC0}" dt="2024-01-28T11:24:53.709" v="0"/>
        <pc:sldMkLst>
          <pc:docMk/>
          <pc:sldMk cId="3190294281" sldId="1631"/>
        </pc:sldMkLst>
      </pc:sldChg>
    </pc:docChg>
  </pc:docChgLst>
  <pc:docChgLst>
    <pc:chgData name="Boylan, Mr F (Kingsmead School)" userId="1314cd91-3b05-4cf0-a21e-ae72ae0788d9" providerId="ADAL" clId="{2202C571-0FC4-407A-B81B-F16A44542825}"/>
    <pc:docChg chg="undo custSel addSld modSld sldOrd">
      <pc:chgData name="Boylan, Mr F (Kingsmead School)" userId="1314cd91-3b05-4cf0-a21e-ae72ae0788d9" providerId="ADAL" clId="{2202C571-0FC4-407A-B81B-F16A44542825}" dt="2024-02-28T12:50:21.093" v="486"/>
      <pc:docMkLst>
        <pc:docMk/>
      </pc:docMkLst>
      <pc:sldChg chg="modSp modAnim">
        <pc:chgData name="Boylan, Mr F (Kingsmead School)" userId="1314cd91-3b05-4cf0-a21e-ae72ae0788d9" providerId="ADAL" clId="{2202C571-0FC4-407A-B81B-F16A44542825}" dt="2024-02-27T15:59:28.318" v="272"/>
        <pc:sldMkLst>
          <pc:docMk/>
          <pc:sldMk cId="4290084852" sldId="1632"/>
        </pc:sldMkLst>
        <pc:spChg chg="mod">
          <ac:chgData name="Boylan, Mr F (Kingsmead School)" userId="1314cd91-3b05-4cf0-a21e-ae72ae0788d9" providerId="ADAL" clId="{2202C571-0FC4-407A-B81B-F16A44542825}" dt="2024-02-27T15:56:18.857" v="55" actId="255"/>
          <ac:spMkLst>
            <pc:docMk/>
            <pc:sldMk cId="4290084852" sldId="1632"/>
            <ac:spMk id="3" creationId="{55A84AC9-6723-6F60-FAFF-76CF366CD7FE}"/>
          </ac:spMkLst>
        </pc:spChg>
      </pc:sldChg>
      <pc:sldChg chg="modSp mod">
        <pc:chgData name="Boylan, Mr F (Kingsmead School)" userId="1314cd91-3b05-4cf0-a21e-ae72ae0788d9" providerId="ADAL" clId="{2202C571-0FC4-407A-B81B-F16A44542825}" dt="2024-02-27T15:54:06.036" v="47" actId="20577"/>
        <pc:sldMkLst>
          <pc:docMk/>
          <pc:sldMk cId="4078993423" sldId="1633"/>
        </pc:sldMkLst>
        <pc:spChg chg="mod">
          <ac:chgData name="Boylan, Mr F (Kingsmead School)" userId="1314cd91-3b05-4cf0-a21e-ae72ae0788d9" providerId="ADAL" clId="{2202C571-0FC4-407A-B81B-F16A44542825}" dt="2024-02-27T15:54:06.036" v="47" actId="20577"/>
          <ac:spMkLst>
            <pc:docMk/>
            <pc:sldMk cId="4078993423" sldId="1633"/>
            <ac:spMk id="3" creationId="{7FABBBC8-ED43-94ED-69C3-528E427F13CE}"/>
          </ac:spMkLst>
        </pc:spChg>
      </pc:sldChg>
      <pc:sldChg chg="modSp mod">
        <pc:chgData name="Boylan, Mr F (Kingsmead School)" userId="1314cd91-3b05-4cf0-a21e-ae72ae0788d9" providerId="ADAL" clId="{2202C571-0FC4-407A-B81B-F16A44542825}" dt="2024-02-27T15:58:55.296" v="269"/>
        <pc:sldMkLst>
          <pc:docMk/>
          <pc:sldMk cId="2788538358" sldId="1634"/>
        </pc:sldMkLst>
        <pc:graphicFrameChg chg="mod modGraphic">
          <ac:chgData name="Boylan, Mr F (Kingsmead School)" userId="1314cd91-3b05-4cf0-a21e-ae72ae0788d9" providerId="ADAL" clId="{2202C571-0FC4-407A-B81B-F16A44542825}" dt="2024-02-27T15:58:55.296" v="269"/>
          <ac:graphicFrameMkLst>
            <pc:docMk/>
            <pc:sldMk cId="2788538358" sldId="1634"/>
            <ac:graphicFrameMk id="5" creationId="{0A832975-E2FF-80D3-874A-813B245B20E3}"/>
          </ac:graphicFrameMkLst>
        </pc:graphicFrameChg>
      </pc:sldChg>
      <pc:sldChg chg="modSp mod">
        <pc:chgData name="Boylan, Mr F (Kingsmead School)" userId="1314cd91-3b05-4cf0-a21e-ae72ae0788d9" providerId="ADAL" clId="{2202C571-0FC4-407A-B81B-F16A44542825}" dt="2024-02-27T15:58:32.083" v="256" actId="404"/>
        <pc:sldMkLst>
          <pc:docMk/>
          <pc:sldMk cId="2172963732" sldId="1636"/>
        </pc:sldMkLst>
        <pc:graphicFrameChg chg="modGraphic">
          <ac:chgData name="Boylan, Mr F (Kingsmead School)" userId="1314cd91-3b05-4cf0-a21e-ae72ae0788d9" providerId="ADAL" clId="{2202C571-0FC4-407A-B81B-F16A44542825}" dt="2024-02-27T15:58:32.083" v="256" actId="404"/>
          <ac:graphicFrameMkLst>
            <pc:docMk/>
            <pc:sldMk cId="2172963732" sldId="1636"/>
            <ac:graphicFrameMk id="5" creationId="{E5A69C14-D218-EDD2-DDF8-13D74EE64459}"/>
          </ac:graphicFrameMkLst>
        </pc:graphicFrameChg>
      </pc:sldChg>
      <pc:sldChg chg="ord">
        <pc:chgData name="Boylan, Mr F (Kingsmead School)" userId="1314cd91-3b05-4cf0-a21e-ae72ae0788d9" providerId="ADAL" clId="{2202C571-0FC4-407A-B81B-F16A44542825}" dt="2024-02-28T12:50:21.093" v="486"/>
        <pc:sldMkLst>
          <pc:docMk/>
          <pc:sldMk cId="962643809" sldId="1637"/>
        </pc:sldMkLst>
      </pc:sldChg>
      <pc:sldChg chg="modSp add modAnim">
        <pc:chgData name="Boylan, Mr F (Kingsmead School)" userId="1314cd91-3b05-4cf0-a21e-ae72ae0788d9" providerId="ADAL" clId="{2202C571-0FC4-407A-B81B-F16A44542825}" dt="2024-02-27T15:59:21.543" v="270"/>
        <pc:sldMkLst>
          <pc:docMk/>
          <pc:sldMk cId="3094301229" sldId="1638"/>
        </pc:sldMkLst>
        <pc:spChg chg="mod">
          <ac:chgData name="Boylan, Mr F (Kingsmead School)" userId="1314cd91-3b05-4cf0-a21e-ae72ae0788d9" providerId="ADAL" clId="{2202C571-0FC4-407A-B81B-F16A44542825}" dt="2024-02-27T15:56:38.853" v="72" actId="404"/>
          <ac:spMkLst>
            <pc:docMk/>
            <pc:sldMk cId="3094301229" sldId="1638"/>
            <ac:spMk id="3" creationId="{BEA2F32C-5E92-15F7-42AD-A135C892D211}"/>
          </ac:spMkLst>
        </pc:spChg>
      </pc:sldChg>
      <pc:sldChg chg="modSp add modAnim">
        <pc:chgData name="Boylan, Mr F (Kingsmead School)" userId="1314cd91-3b05-4cf0-a21e-ae72ae0788d9" providerId="ADAL" clId="{2202C571-0FC4-407A-B81B-F16A44542825}" dt="2024-02-27T15:59:25.094" v="271"/>
        <pc:sldMkLst>
          <pc:docMk/>
          <pc:sldMk cId="3189229963" sldId="1639"/>
        </pc:sldMkLst>
        <pc:spChg chg="mod">
          <ac:chgData name="Boylan, Mr F (Kingsmead School)" userId="1314cd91-3b05-4cf0-a21e-ae72ae0788d9" providerId="ADAL" clId="{2202C571-0FC4-407A-B81B-F16A44542825}" dt="2024-02-27T15:56:46.423" v="81" actId="403"/>
          <ac:spMkLst>
            <pc:docMk/>
            <pc:sldMk cId="3189229963" sldId="1639"/>
            <ac:spMk id="3" creationId="{40EFAEA2-B7BA-998B-E4DA-D1ECB951983B}"/>
          </ac:spMkLst>
        </pc:spChg>
      </pc:sldChg>
      <pc:sldChg chg="modSp add mod">
        <pc:chgData name="Boylan, Mr F (Kingsmead School)" userId="1314cd91-3b05-4cf0-a21e-ae72ae0788d9" providerId="ADAL" clId="{2202C571-0FC4-407A-B81B-F16A44542825}" dt="2024-02-28T12:50:18.859" v="484" actId="1076"/>
        <pc:sldMkLst>
          <pc:docMk/>
          <pc:sldMk cId="908316040" sldId="1640"/>
        </pc:sldMkLst>
        <pc:spChg chg="mod">
          <ac:chgData name="Boylan, Mr F (Kingsmead School)" userId="1314cd91-3b05-4cf0-a21e-ae72ae0788d9" providerId="ADAL" clId="{2202C571-0FC4-407A-B81B-F16A44542825}" dt="2024-02-28T12:50:18.859" v="484" actId="1076"/>
          <ac:spMkLst>
            <pc:docMk/>
            <pc:sldMk cId="908316040" sldId="1640"/>
            <ac:spMk id="3" creationId="{90DF244F-C807-F7CB-54BC-214BFAA42146}"/>
          </ac:spMkLst>
        </pc:spChg>
        <pc:spChg chg="mod">
          <ac:chgData name="Boylan, Mr F (Kingsmead School)" userId="1314cd91-3b05-4cf0-a21e-ae72ae0788d9" providerId="ADAL" clId="{2202C571-0FC4-407A-B81B-F16A44542825}" dt="2024-02-28T12:49:13.414" v="299" actId="20577"/>
          <ac:spMkLst>
            <pc:docMk/>
            <pc:sldMk cId="908316040" sldId="1640"/>
            <ac:spMk id="4" creationId="{2A92B3D2-1898-232B-661E-7E4CCBF8B211}"/>
          </ac:spMkLst>
        </pc:spChg>
      </pc:sldChg>
    </pc:docChg>
  </pc:docChgLst>
  <pc:docChgLst>
    <pc:chgData name="Boylan, Mr F (Kingsmead School)" userId="1314cd91-3b05-4cf0-a21e-ae72ae0788d9" providerId="ADAL" clId="{382FD9B9-CF8C-4716-BAC2-9131D3AC7C6F}"/>
    <pc:docChg chg="undo custSel addSld delSld modSld sldOrd">
      <pc:chgData name="Boylan, Mr F (Kingsmead School)" userId="1314cd91-3b05-4cf0-a21e-ae72ae0788d9" providerId="ADAL" clId="{382FD9B9-CF8C-4716-BAC2-9131D3AC7C6F}" dt="2024-02-27T15:36:21.125" v="2946" actId="1076"/>
      <pc:docMkLst>
        <pc:docMk/>
      </pc:docMkLst>
      <pc:sldChg chg="del">
        <pc:chgData name="Boylan, Mr F (Kingsmead School)" userId="1314cd91-3b05-4cf0-a21e-ae72ae0788d9" providerId="ADAL" clId="{382FD9B9-CF8C-4716-BAC2-9131D3AC7C6F}" dt="2024-02-26T18:06:19.376" v="0" actId="47"/>
        <pc:sldMkLst>
          <pc:docMk/>
          <pc:sldMk cId="1976099450" sldId="683"/>
        </pc:sldMkLst>
      </pc:sldChg>
      <pc:sldChg chg="del">
        <pc:chgData name="Boylan, Mr F (Kingsmead School)" userId="1314cd91-3b05-4cf0-a21e-ae72ae0788d9" providerId="ADAL" clId="{382FD9B9-CF8C-4716-BAC2-9131D3AC7C6F}" dt="2024-02-26T18:06:19.376" v="0" actId="47"/>
        <pc:sldMkLst>
          <pc:docMk/>
          <pc:sldMk cId="209227924" sldId="685"/>
        </pc:sldMkLst>
      </pc:sldChg>
      <pc:sldChg chg="del">
        <pc:chgData name="Boylan, Mr F (Kingsmead School)" userId="1314cd91-3b05-4cf0-a21e-ae72ae0788d9" providerId="ADAL" clId="{382FD9B9-CF8C-4716-BAC2-9131D3AC7C6F}" dt="2024-02-26T18:06:19.376" v="0" actId="47"/>
        <pc:sldMkLst>
          <pc:docMk/>
          <pc:sldMk cId="2629431036" sldId="1566"/>
        </pc:sldMkLst>
      </pc:sldChg>
      <pc:sldChg chg="del">
        <pc:chgData name="Boylan, Mr F (Kingsmead School)" userId="1314cd91-3b05-4cf0-a21e-ae72ae0788d9" providerId="ADAL" clId="{382FD9B9-CF8C-4716-BAC2-9131D3AC7C6F}" dt="2024-02-26T18:06:19.376" v="0" actId="47"/>
        <pc:sldMkLst>
          <pc:docMk/>
          <pc:sldMk cId="1510763426" sldId="1625"/>
        </pc:sldMkLst>
      </pc:sldChg>
      <pc:sldChg chg="del">
        <pc:chgData name="Boylan, Mr F (Kingsmead School)" userId="1314cd91-3b05-4cf0-a21e-ae72ae0788d9" providerId="ADAL" clId="{382FD9B9-CF8C-4716-BAC2-9131D3AC7C6F}" dt="2024-02-26T18:06:19.376" v="0" actId="47"/>
        <pc:sldMkLst>
          <pc:docMk/>
          <pc:sldMk cId="1522790015" sldId="1627"/>
        </pc:sldMkLst>
      </pc:sldChg>
      <pc:sldChg chg="del">
        <pc:chgData name="Boylan, Mr F (Kingsmead School)" userId="1314cd91-3b05-4cf0-a21e-ae72ae0788d9" providerId="ADAL" clId="{382FD9B9-CF8C-4716-BAC2-9131D3AC7C6F}" dt="2024-02-26T18:06:19.376" v="0" actId="47"/>
        <pc:sldMkLst>
          <pc:docMk/>
          <pc:sldMk cId="1295583863" sldId="1629"/>
        </pc:sldMkLst>
      </pc:sldChg>
      <pc:sldChg chg="del">
        <pc:chgData name="Boylan, Mr F (Kingsmead School)" userId="1314cd91-3b05-4cf0-a21e-ae72ae0788d9" providerId="ADAL" clId="{382FD9B9-CF8C-4716-BAC2-9131D3AC7C6F}" dt="2024-02-26T18:06:19.376" v="0" actId="47"/>
        <pc:sldMkLst>
          <pc:docMk/>
          <pc:sldMk cId="3194496715" sldId="1630"/>
        </pc:sldMkLst>
      </pc:sldChg>
      <pc:sldChg chg="addSp delSp modSp mod ord">
        <pc:chgData name="Boylan, Mr F (Kingsmead School)" userId="1314cd91-3b05-4cf0-a21e-ae72ae0788d9" providerId="ADAL" clId="{382FD9B9-CF8C-4716-BAC2-9131D3AC7C6F}" dt="2024-02-27T15:17:23.090" v="1836" actId="1076"/>
        <pc:sldMkLst>
          <pc:docMk/>
          <pc:sldMk cId="3190294281" sldId="1631"/>
        </pc:sldMkLst>
        <pc:spChg chg="add mod">
          <ac:chgData name="Boylan, Mr F (Kingsmead School)" userId="1314cd91-3b05-4cf0-a21e-ae72ae0788d9" providerId="ADAL" clId="{382FD9B9-CF8C-4716-BAC2-9131D3AC7C6F}" dt="2024-02-27T15:17:23.090" v="1836" actId="1076"/>
          <ac:spMkLst>
            <pc:docMk/>
            <pc:sldMk cId="3190294281" sldId="1631"/>
            <ac:spMk id="3" creationId="{29A768A4-EC74-4E7B-47B8-413020678996}"/>
          </ac:spMkLst>
        </pc:spChg>
        <pc:spChg chg="del">
          <ac:chgData name="Boylan, Mr F (Kingsmead School)" userId="1314cd91-3b05-4cf0-a21e-ae72ae0788d9" providerId="ADAL" clId="{382FD9B9-CF8C-4716-BAC2-9131D3AC7C6F}" dt="2024-02-26T18:06:21.819" v="1" actId="478"/>
          <ac:spMkLst>
            <pc:docMk/>
            <pc:sldMk cId="3190294281" sldId="1631"/>
            <ac:spMk id="3" creationId="{4722E32C-3A9B-4D0A-BD88-3B26F233953E}"/>
          </ac:spMkLst>
        </pc:spChg>
        <pc:spChg chg="add mod">
          <ac:chgData name="Boylan, Mr F (Kingsmead School)" userId="1314cd91-3b05-4cf0-a21e-ae72ae0788d9" providerId="ADAL" clId="{382FD9B9-CF8C-4716-BAC2-9131D3AC7C6F}" dt="2024-02-27T15:05:16.033" v="183" actId="1076"/>
          <ac:spMkLst>
            <pc:docMk/>
            <pc:sldMk cId="3190294281" sldId="1631"/>
            <ac:spMk id="4" creationId="{A4299FB2-CC34-6096-0C98-0DDF040D5399}"/>
          </ac:spMkLst>
        </pc:spChg>
        <pc:spChg chg="del">
          <ac:chgData name="Boylan, Mr F (Kingsmead School)" userId="1314cd91-3b05-4cf0-a21e-ae72ae0788d9" providerId="ADAL" clId="{382FD9B9-CF8C-4716-BAC2-9131D3AC7C6F}" dt="2024-02-26T18:06:22.582" v="2" actId="478"/>
          <ac:spMkLst>
            <pc:docMk/>
            <pc:sldMk cId="3190294281" sldId="1631"/>
            <ac:spMk id="5" creationId="{6AADC18F-B6D7-73BF-64D3-9711AEF4B9F9}"/>
          </ac:spMkLst>
        </pc:spChg>
        <pc:picChg chg="add mod modCrop">
          <ac:chgData name="Boylan, Mr F (Kingsmead School)" userId="1314cd91-3b05-4cf0-a21e-ae72ae0788d9" providerId="ADAL" clId="{382FD9B9-CF8C-4716-BAC2-9131D3AC7C6F}" dt="2024-02-27T15:06:05.973" v="195" actId="1076"/>
          <ac:picMkLst>
            <pc:docMk/>
            <pc:sldMk cId="3190294281" sldId="1631"/>
            <ac:picMk id="5" creationId="{7653671E-B5DA-C980-257C-47EFE3472160}"/>
          </ac:picMkLst>
        </pc:picChg>
      </pc:sldChg>
      <pc:sldChg chg="addSp modSp new mod modAnim">
        <pc:chgData name="Boylan, Mr F (Kingsmead School)" userId="1314cd91-3b05-4cf0-a21e-ae72ae0788d9" providerId="ADAL" clId="{382FD9B9-CF8C-4716-BAC2-9131D3AC7C6F}" dt="2024-02-27T15:16:56.382" v="1831" actId="20577"/>
        <pc:sldMkLst>
          <pc:docMk/>
          <pc:sldMk cId="4290084852" sldId="1632"/>
        </pc:sldMkLst>
        <pc:spChg chg="mod">
          <ac:chgData name="Boylan, Mr F (Kingsmead School)" userId="1314cd91-3b05-4cf0-a21e-ae72ae0788d9" providerId="ADAL" clId="{382FD9B9-CF8C-4716-BAC2-9131D3AC7C6F}" dt="2024-02-27T15:14:40.117" v="1791" actId="20577"/>
          <ac:spMkLst>
            <pc:docMk/>
            <pc:sldMk cId="4290084852" sldId="1632"/>
            <ac:spMk id="2" creationId="{C2573CFB-AC82-67AB-DE91-05BC6F82516C}"/>
          </ac:spMkLst>
        </pc:spChg>
        <pc:spChg chg="mod ord">
          <ac:chgData name="Boylan, Mr F (Kingsmead School)" userId="1314cd91-3b05-4cf0-a21e-ae72ae0788d9" providerId="ADAL" clId="{382FD9B9-CF8C-4716-BAC2-9131D3AC7C6F}" dt="2024-02-27T15:16:56.382" v="1831" actId="20577"/>
          <ac:spMkLst>
            <pc:docMk/>
            <pc:sldMk cId="4290084852" sldId="1632"/>
            <ac:spMk id="3" creationId="{55A84AC9-6723-6F60-FAFF-76CF366CD7FE}"/>
          </ac:spMkLst>
        </pc:spChg>
        <pc:picChg chg="add mod ord">
          <ac:chgData name="Boylan, Mr F (Kingsmead School)" userId="1314cd91-3b05-4cf0-a21e-ae72ae0788d9" providerId="ADAL" clId="{382FD9B9-CF8C-4716-BAC2-9131D3AC7C6F}" dt="2024-02-27T15:16:07.638" v="1820" actId="167"/>
          <ac:picMkLst>
            <pc:docMk/>
            <pc:sldMk cId="4290084852" sldId="1632"/>
            <ac:picMk id="4" creationId="{CF1FB23E-2F41-B1B2-88B5-6B20786EF616}"/>
          </ac:picMkLst>
        </pc:picChg>
      </pc:sldChg>
      <pc:sldChg chg="modSp add mod">
        <pc:chgData name="Boylan, Mr F (Kingsmead School)" userId="1314cd91-3b05-4cf0-a21e-ae72ae0788d9" providerId="ADAL" clId="{382FD9B9-CF8C-4716-BAC2-9131D3AC7C6F}" dt="2024-02-27T15:18:53.007" v="2264" actId="20577"/>
        <pc:sldMkLst>
          <pc:docMk/>
          <pc:sldMk cId="4078993423" sldId="1633"/>
        </pc:sldMkLst>
        <pc:spChg chg="mod">
          <ac:chgData name="Boylan, Mr F (Kingsmead School)" userId="1314cd91-3b05-4cf0-a21e-ae72ae0788d9" providerId="ADAL" clId="{382FD9B9-CF8C-4716-BAC2-9131D3AC7C6F}" dt="2024-02-27T15:17:34.128" v="1838" actId="113"/>
          <ac:spMkLst>
            <pc:docMk/>
            <pc:sldMk cId="4078993423" sldId="1633"/>
            <ac:spMk id="2" creationId="{0C6D5D92-DB0C-0C27-5B7A-39E62DD899D2}"/>
          </ac:spMkLst>
        </pc:spChg>
        <pc:spChg chg="mod">
          <ac:chgData name="Boylan, Mr F (Kingsmead School)" userId="1314cd91-3b05-4cf0-a21e-ae72ae0788d9" providerId="ADAL" clId="{382FD9B9-CF8C-4716-BAC2-9131D3AC7C6F}" dt="2024-02-27T15:18:53.007" v="2264" actId="20577"/>
          <ac:spMkLst>
            <pc:docMk/>
            <pc:sldMk cId="4078993423" sldId="1633"/>
            <ac:spMk id="3" creationId="{7FABBBC8-ED43-94ED-69C3-528E427F13CE}"/>
          </ac:spMkLst>
        </pc:spChg>
      </pc:sldChg>
      <pc:sldChg chg="addSp delSp modSp add mod">
        <pc:chgData name="Boylan, Mr F (Kingsmead School)" userId="1314cd91-3b05-4cf0-a21e-ae72ae0788d9" providerId="ADAL" clId="{382FD9B9-CF8C-4716-BAC2-9131D3AC7C6F}" dt="2024-02-27T15:33:13.159" v="2690" actId="207"/>
        <pc:sldMkLst>
          <pc:docMk/>
          <pc:sldMk cId="2788538358" sldId="1634"/>
        </pc:sldMkLst>
        <pc:spChg chg="mod">
          <ac:chgData name="Boylan, Mr F (Kingsmead School)" userId="1314cd91-3b05-4cf0-a21e-ae72ae0788d9" providerId="ADAL" clId="{382FD9B9-CF8C-4716-BAC2-9131D3AC7C6F}" dt="2024-02-27T15:19:15.972" v="2270" actId="14100"/>
          <ac:spMkLst>
            <pc:docMk/>
            <pc:sldMk cId="2788538358" sldId="1634"/>
            <ac:spMk id="2" creationId="{6F8D507F-2F54-4C27-E7FE-FEB329646444}"/>
          </ac:spMkLst>
        </pc:spChg>
        <pc:spChg chg="del">
          <ac:chgData name="Boylan, Mr F (Kingsmead School)" userId="1314cd91-3b05-4cf0-a21e-ae72ae0788d9" providerId="ADAL" clId="{382FD9B9-CF8C-4716-BAC2-9131D3AC7C6F}" dt="2024-02-27T15:19:17.142" v="2271" actId="478"/>
          <ac:spMkLst>
            <pc:docMk/>
            <pc:sldMk cId="2788538358" sldId="1634"/>
            <ac:spMk id="3" creationId="{070BAA88-DD6C-E329-7FEF-7C9556A2AC6E}"/>
          </ac:spMkLst>
        </pc:spChg>
        <pc:graphicFrameChg chg="add del mod modGraphic">
          <ac:chgData name="Boylan, Mr F (Kingsmead School)" userId="1314cd91-3b05-4cf0-a21e-ae72ae0788d9" providerId="ADAL" clId="{382FD9B9-CF8C-4716-BAC2-9131D3AC7C6F}" dt="2024-02-27T15:23:40.126" v="2371" actId="478"/>
          <ac:graphicFrameMkLst>
            <pc:docMk/>
            <pc:sldMk cId="2788538358" sldId="1634"/>
            <ac:graphicFrameMk id="4" creationId="{FC9CABD6-A1F2-30C6-1FC3-34A3C3881F9B}"/>
          </ac:graphicFrameMkLst>
        </pc:graphicFrameChg>
        <pc:graphicFrameChg chg="add mod modGraphic">
          <ac:chgData name="Boylan, Mr F (Kingsmead School)" userId="1314cd91-3b05-4cf0-a21e-ae72ae0788d9" providerId="ADAL" clId="{382FD9B9-CF8C-4716-BAC2-9131D3AC7C6F}" dt="2024-02-27T15:33:13.159" v="2690" actId="207"/>
          <ac:graphicFrameMkLst>
            <pc:docMk/>
            <pc:sldMk cId="2788538358" sldId="1634"/>
            <ac:graphicFrameMk id="5" creationId="{0A832975-E2FF-80D3-874A-813B245B20E3}"/>
          </ac:graphicFrameMkLst>
        </pc:graphicFrameChg>
      </pc:sldChg>
      <pc:sldChg chg="modSp add del mod">
        <pc:chgData name="Boylan, Mr F (Kingsmead School)" userId="1314cd91-3b05-4cf0-a21e-ae72ae0788d9" providerId="ADAL" clId="{382FD9B9-CF8C-4716-BAC2-9131D3AC7C6F}" dt="2024-02-27T15:34:27.550" v="2691" actId="47"/>
        <pc:sldMkLst>
          <pc:docMk/>
          <pc:sldMk cId="934952518" sldId="1635"/>
        </pc:sldMkLst>
        <pc:spChg chg="mod">
          <ac:chgData name="Boylan, Mr F (Kingsmead School)" userId="1314cd91-3b05-4cf0-a21e-ae72ae0788d9" providerId="ADAL" clId="{382FD9B9-CF8C-4716-BAC2-9131D3AC7C6F}" dt="2024-02-26T18:07:35.837" v="135" actId="20577"/>
          <ac:spMkLst>
            <pc:docMk/>
            <pc:sldMk cId="934952518" sldId="1635"/>
            <ac:spMk id="2" creationId="{FF286395-6466-AB25-9DAC-FF52F7A1FEF9}"/>
          </ac:spMkLst>
        </pc:spChg>
      </pc:sldChg>
      <pc:sldChg chg="modSp new del mod">
        <pc:chgData name="Boylan, Mr F (Kingsmead School)" userId="1314cd91-3b05-4cf0-a21e-ae72ae0788d9" providerId="ADAL" clId="{382FD9B9-CF8C-4716-BAC2-9131D3AC7C6F}" dt="2024-02-27T15:19:01.957" v="2265" actId="47"/>
        <pc:sldMkLst>
          <pc:docMk/>
          <pc:sldMk cId="1744721129" sldId="1636"/>
        </pc:sldMkLst>
        <pc:spChg chg="mod">
          <ac:chgData name="Boylan, Mr F (Kingsmead School)" userId="1314cd91-3b05-4cf0-a21e-ae72ae0788d9" providerId="ADAL" clId="{382FD9B9-CF8C-4716-BAC2-9131D3AC7C6F}" dt="2024-02-26T18:08:01.886" v="171" actId="20577"/>
          <ac:spMkLst>
            <pc:docMk/>
            <pc:sldMk cId="1744721129" sldId="1636"/>
            <ac:spMk id="2" creationId="{6027E9EE-79BF-1561-6F68-FA3DD7DD8BD1}"/>
          </ac:spMkLst>
        </pc:spChg>
      </pc:sldChg>
      <pc:sldChg chg="modSp add mod">
        <pc:chgData name="Boylan, Mr F (Kingsmead School)" userId="1314cd91-3b05-4cf0-a21e-ae72ae0788d9" providerId="ADAL" clId="{382FD9B9-CF8C-4716-BAC2-9131D3AC7C6F}" dt="2024-02-27T15:31:35.056" v="2687" actId="113"/>
        <pc:sldMkLst>
          <pc:docMk/>
          <pc:sldMk cId="2172963732" sldId="1636"/>
        </pc:sldMkLst>
        <pc:graphicFrameChg chg="mod modGraphic">
          <ac:chgData name="Boylan, Mr F (Kingsmead School)" userId="1314cd91-3b05-4cf0-a21e-ae72ae0788d9" providerId="ADAL" clId="{382FD9B9-CF8C-4716-BAC2-9131D3AC7C6F}" dt="2024-02-27T15:31:35.056" v="2687" actId="113"/>
          <ac:graphicFrameMkLst>
            <pc:docMk/>
            <pc:sldMk cId="2172963732" sldId="1636"/>
            <ac:graphicFrameMk id="5" creationId="{E5A69C14-D218-EDD2-DDF8-13D74EE64459}"/>
          </ac:graphicFrameMkLst>
        </pc:graphicFrameChg>
      </pc:sldChg>
      <pc:sldChg chg="addSp modSp add mod">
        <pc:chgData name="Boylan, Mr F (Kingsmead School)" userId="1314cd91-3b05-4cf0-a21e-ae72ae0788d9" providerId="ADAL" clId="{382FD9B9-CF8C-4716-BAC2-9131D3AC7C6F}" dt="2024-02-27T15:36:21.125" v="2946" actId="1076"/>
        <pc:sldMkLst>
          <pc:docMk/>
          <pc:sldMk cId="962643809" sldId="1637"/>
        </pc:sldMkLst>
        <pc:spChg chg="mod">
          <ac:chgData name="Boylan, Mr F (Kingsmead School)" userId="1314cd91-3b05-4cf0-a21e-ae72ae0788d9" providerId="ADAL" clId="{382FD9B9-CF8C-4716-BAC2-9131D3AC7C6F}" dt="2024-02-27T15:34:42.723" v="2715" actId="20577"/>
          <ac:spMkLst>
            <pc:docMk/>
            <pc:sldMk cId="962643809" sldId="1637"/>
            <ac:spMk id="2" creationId="{2C578777-4E67-9B63-27C6-B61447572E91}"/>
          </ac:spMkLst>
        </pc:spChg>
        <pc:spChg chg="mod">
          <ac:chgData name="Boylan, Mr F (Kingsmead School)" userId="1314cd91-3b05-4cf0-a21e-ae72ae0788d9" providerId="ADAL" clId="{382FD9B9-CF8C-4716-BAC2-9131D3AC7C6F}" dt="2024-02-27T15:36:18.178" v="2944" actId="1076"/>
          <ac:spMkLst>
            <pc:docMk/>
            <pc:sldMk cId="962643809" sldId="1637"/>
            <ac:spMk id="3" creationId="{D80F3DD8-E322-A4A3-39E0-FC753E0A2DB6}"/>
          </ac:spMkLst>
        </pc:spChg>
        <pc:picChg chg="add mod">
          <ac:chgData name="Boylan, Mr F (Kingsmead School)" userId="1314cd91-3b05-4cf0-a21e-ae72ae0788d9" providerId="ADAL" clId="{382FD9B9-CF8C-4716-BAC2-9131D3AC7C6F}" dt="2024-02-27T15:36:21.125" v="2946" actId="1076"/>
          <ac:picMkLst>
            <pc:docMk/>
            <pc:sldMk cId="962643809" sldId="1637"/>
            <ac:picMk id="4" creationId="{62FEF75B-8F63-D0A7-52C5-66399C1E742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92F5CE-41DC-83F7-D0F1-0937F6178E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3980DE5-73BD-4342-0DDE-9957C184C1A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76C3600-4BB1-B862-3D11-C3EAEB15B515}"/>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5" name="Footer Placeholder 4">
            <a:extLst>
              <a:ext uri="{FF2B5EF4-FFF2-40B4-BE49-F238E27FC236}">
                <a16:creationId xmlns:a16="http://schemas.microsoft.com/office/drawing/2014/main" id="{5B4D89A3-7224-510F-8E64-4E372272C1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86E738-3EDA-3BD6-D34F-FA8846B669D8}"/>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2817875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E9858-717B-1DE8-3F1E-8A709B33493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B67A2E0-E976-9273-B869-38851E5409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3B23A8-C507-446F-A216-162A3929C1F3}"/>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5" name="Footer Placeholder 4">
            <a:extLst>
              <a:ext uri="{FF2B5EF4-FFF2-40B4-BE49-F238E27FC236}">
                <a16:creationId xmlns:a16="http://schemas.microsoft.com/office/drawing/2014/main" id="{03F37BD4-3685-EC01-E9D3-C409ED1E002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53C527-5AE3-DFA4-68BE-857F52C9F06D}"/>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2947013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40C0132-01F4-2009-1E45-42FDD9B5BE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33C9D9E-3E5C-BD77-F038-85B3F3508A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E16E91C-99E0-F40C-462C-D6F6FF30CA4E}"/>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5" name="Footer Placeholder 4">
            <a:extLst>
              <a:ext uri="{FF2B5EF4-FFF2-40B4-BE49-F238E27FC236}">
                <a16:creationId xmlns:a16="http://schemas.microsoft.com/office/drawing/2014/main" id="{BF74838F-4C6D-E5BC-F51E-235681974E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C4F33C5-75F3-FDD7-C280-81C3B8736EBF}"/>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2451333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6DD498-3578-CA09-4309-C91636CBBD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BBC9CB8-7F23-84DB-EA8C-561045B492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65C27F-04AE-81C2-91C5-63A7880C6115}"/>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5" name="Footer Placeholder 4">
            <a:extLst>
              <a:ext uri="{FF2B5EF4-FFF2-40B4-BE49-F238E27FC236}">
                <a16:creationId xmlns:a16="http://schemas.microsoft.com/office/drawing/2014/main" id="{0C1D4B6B-88C9-2B85-C226-44280C61191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0A66D2-FB5B-B2CC-7303-F02BF5C88C46}"/>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92191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AFDDA-6A26-7AFD-D360-E53ABF4391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CF154C0-5D80-8E2A-A563-059C496BF4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5483A6-3DE7-0BB6-622D-811858D0B48B}"/>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5" name="Footer Placeholder 4">
            <a:extLst>
              <a:ext uri="{FF2B5EF4-FFF2-40B4-BE49-F238E27FC236}">
                <a16:creationId xmlns:a16="http://schemas.microsoft.com/office/drawing/2014/main" id="{9C474F4B-E60B-4095-CFAD-F7EC52F5A3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26905BA-A957-C28B-24C3-E6EEBE2557D4}"/>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2060886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271E1-9ED8-D441-25F7-8DB03178FFC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056B6E-CD1D-6A68-596F-744BDCB656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947CD7D-886F-87E0-7867-36676C8C6F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855C0A1-6694-C609-F5CA-C6EE1FDBEBA0}"/>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6" name="Footer Placeholder 5">
            <a:extLst>
              <a:ext uri="{FF2B5EF4-FFF2-40B4-BE49-F238E27FC236}">
                <a16:creationId xmlns:a16="http://schemas.microsoft.com/office/drawing/2014/main" id="{EA7BD8CA-E657-BCA3-D322-72C2CB754B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9419653-CB7F-4DB4-E73D-C0286A804A46}"/>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4107719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60A5C-663A-9FCE-4E39-7B464D529C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93B7DD3-9C13-8F71-22AD-15BFCC3536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E2AD53A-8805-C448-D6C1-5F7E15B9FA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06A9002-2973-8159-C8D8-0EA73AC83FC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89C198A-E8E2-6EBE-9EE6-8C62EB332B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1C3B5FE-BC6F-9D50-6D70-52799F437D88}"/>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8" name="Footer Placeholder 7">
            <a:extLst>
              <a:ext uri="{FF2B5EF4-FFF2-40B4-BE49-F238E27FC236}">
                <a16:creationId xmlns:a16="http://schemas.microsoft.com/office/drawing/2014/main" id="{5B09BEFE-8F14-A541-7269-8102E9D93A9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A05191A-6C86-B276-C957-00347875649D}"/>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612154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8AC46-188F-9A44-E4D8-868A33C5535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2B6582F-8635-9893-6C25-41D808F1D06C}"/>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4" name="Footer Placeholder 3">
            <a:extLst>
              <a:ext uri="{FF2B5EF4-FFF2-40B4-BE49-F238E27FC236}">
                <a16:creationId xmlns:a16="http://schemas.microsoft.com/office/drawing/2014/main" id="{21E5F83B-6981-C7B9-3600-427F03446C6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D6AD73A-9B94-4DCC-B628-6FB8AC801AA7}"/>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107518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35C028-7EDE-AF61-5AAD-E89DA0876100}"/>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3" name="Footer Placeholder 2">
            <a:extLst>
              <a:ext uri="{FF2B5EF4-FFF2-40B4-BE49-F238E27FC236}">
                <a16:creationId xmlns:a16="http://schemas.microsoft.com/office/drawing/2014/main" id="{25852715-4D73-00B2-2054-29F27C0771A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80D93AA-CDF7-6D6D-F814-1ACD532BF6DC}"/>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516897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351F2-8036-7C70-43B5-DE4959D04B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CD5731F-81B1-6927-ED1D-5B2456C465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9C39B93-3C83-1429-8BBC-E41CC98BA8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69236C-C4C2-3270-0BC2-C7F85F039304}"/>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6" name="Footer Placeholder 5">
            <a:extLst>
              <a:ext uri="{FF2B5EF4-FFF2-40B4-BE49-F238E27FC236}">
                <a16:creationId xmlns:a16="http://schemas.microsoft.com/office/drawing/2014/main" id="{A881C758-3C66-0F24-BD88-5F4FF397429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940AB4-F872-5396-45DC-B543D904D9E4}"/>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3397454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BCBAF-AE5A-6338-C47C-63EE756AB2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E64FC3C-A626-7698-A6D8-EC13D7C5A0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9CCDB9-1E3E-DF78-B39C-944F31E7AC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093CBC-3F6B-7FD8-93A0-0644B28ED2E1}"/>
              </a:ext>
            </a:extLst>
          </p:cNvPr>
          <p:cNvSpPr>
            <a:spLocks noGrp="1"/>
          </p:cNvSpPr>
          <p:nvPr>
            <p:ph type="dt" sz="half" idx="10"/>
          </p:nvPr>
        </p:nvSpPr>
        <p:spPr/>
        <p:txBody>
          <a:bodyPr/>
          <a:lstStyle/>
          <a:p>
            <a:fld id="{6C890C8D-0F94-44CE-9601-2DFA03463C29}" type="datetimeFigureOut">
              <a:rPr lang="en-GB" smtClean="0"/>
              <a:t>28/02/2024</a:t>
            </a:fld>
            <a:endParaRPr lang="en-GB"/>
          </a:p>
        </p:txBody>
      </p:sp>
      <p:sp>
        <p:nvSpPr>
          <p:cNvPr id="6" name="Footer Placeholder 5">
            <a:extLst>
              <a:ext uri="{FF2B5EF4-FFF2-40B4-BE49-F238E27FC236}">
                <a16:creationId xmlns:a16="http://schemas.microsoft.com/office/drawing/2014/main" id="{51FEB031-6A2B-757A-F7A3-BD14661CCB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CC344D3-6D80-FEFD-70CE-A0032E993E30}"/>
              </a:ext>
            </a:extLst>
          </p:cNvPr>
          <p:cNvSpPr>
            <a:spLocks noGrp="1"/>
          </p:cNvSpPr>
          <p:nvPr>
            <p:ph type="sldNum" sz="quarter" idx="12"/>
          </p:nvPr>
        </p:nvSpPr>
        <p:spPr/>
        <p:txBody>
          <a:bodyPr/>
          <a:lstStyle/>
          <a:p>
            <a:fld id="{23FFA79D-7105-49B6-8CBC-22B509AC1A89}" type="slidenum">
              <a:rPr lang="en-GB" smtClean="0"/>
              <a:t>‹#›</a:t>
            </a:fld>
            <a:endParaRPr lang="en-GB"/>
          </a:p>
        </p:txBody>
      </p:sp>
    </p:spTree>
    <p:extLst>
      <p:ext uri="{BB962C8B-B14F-4D97-AF65-F5344CB8AC3E}">
        <p14:creationId xmlns:p14="http://schemas.microsoft.com/office/powerpoint/2010/main" val="406075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0D0342-6489-3054-D07E-F65CCCBF1E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96122E-53F6-5F85-9C9B-51489C6C35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E3C083-D22E-DD4B-38A3-514CD04157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890C8D-0F94-44CE-9601-2DFA03463C29}" type="datetimeFigureOut">
              <a:rPr lang="en-GB" smtClean="0"/>
              <a:t>28/02/2024</a:t>
            </a:fld>
            <a:endParaRPr lang="en-GB"/>
          </a:p>
        </p:txBody>
      </p:sp>
      <p:sp>
        <p:nvSpPr>
          <p:cNvPr id="5" name="Footer Placeholder 4">
            <a:extLst>
              <a:ext uri="{FF2B5EF4-FFF2-40B4-BE49-F238E27FC236}">
                <a16:creationId xmlns:a16="http://schemas.microsoft.com/office/drawing/2014/main" id="{73389853-B525-0AA5-0BDF-C3FC315744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3B11985-951B-A3EB-6C40-C65CAAB90D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FA79D-7105-49B6-8CBC-22B509AC1A89}" type="slidenum">
              <a:rPr lang="en-GB" smtClean="0"/>
              <a:t>‹#›</a:t>
            </a:fld>
            <a:endParaRPr lang="en-GB"/>
          </a:p>
        </p:txBody>
      </p:sp>
    </p:spTree>
    <p:extLst>
      <p:ext uri="{BB962C8B-B14F-4D97-AF65-F5344CB8AC3E}">
        <p14:creationId xmlns:p14="http://schemas.microsoft.com/office/powerpoint/2010/main" val="456828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A4299FB2-CC34-6096-0C98-0DDF040D5399}"/>
              </a:ext>
            </a:extLst>
          </p:cNvPr>
          <p:cNvSpPr>
            <a:spLocks noGrp="1"/>
          </p:cNvSpPr>
          <p:nvPr>
            <p:ph idx="1"/>
          </p:nvPr>
        </p:nvSpPr>
        <p:spPr>
          <a:xfrm>
            <a:off x="574040" y="701198"/>
            <a:ext cx="10515600" cy="5455603"/>
          </a:xfrm>
        </p:spPr>
        <p:txBody>
          <a:bodyPr>
            <a:normAutofit/>
          </a:bodyPr>
          <a:lstStyle/>
          <a:p>
            <a:pPr marL="0" indent="0">
              <a:buNone/>
            </a:pPr>
            <a:r>
              <a:rPr lang="en-GB" sz="4000" b="1" dirty="0"/>
              <a:t>Revision Timetables</a:t>
            </a:r>
          </a:p>
        </p:txBody>
      </p:sp>
      <p:sp>
        <p:nvSpPr>
          <p:cNvPr id="3" name="TextBox 2">
            <a:extLst>
              <a:ext uri="{FF2B5EF4-FFF2-40B4-BE49-F238E27FC236}">
                <a16:creationId xmlns:a16="http://schemas.microsoft.com/office/drawing/2014/main" id="{29A768A4-EC74-4E7B-47B8-413020678996}"/>
              </a:ext>
            </a:extLst>
          </p:cNvPr>
          <p:cNvSpPr txBox="1"/>
          <p:nvPr/>
        </p:nvSpPr>
        <p:spPr>
          <a:xfrm>
            <a:off x="574040" y="1802676"/>
            <a:ext cx="6096000" cy="4524315"/>
          </a:xfrm>
          <a:prstGeom prst="rect">
            <a:avLst/>
          </a:prstGeom>
          <a:noFill/>
        </p:spPr>
        <p:txBody>
          <a:bodyPr wrap="square">
            <a:spAutoFit/>
          </a:bodyPr>
          <a:lstStyle/>
          <a:p>
            <a:r>
              <a:rPr lang="en-GB" sz="3600" dirty="0"/>
              <a:t>A study planner, or revision timetable, is a calendar or diary that includes all your activities, lessons and other commitments. Having a good plan will help you stay motivated and balance your time across different subjects.</a:t>
            </a:r>
          </a:p>
        </p:txBody>
      </p:sp>
      <p:pic>
        <p:nvPicPr>
          <p:cNvPr id="5" name="Picture 4">
            <a:extLst>
              <a:ext uri="{FF2B5EF4-FFF2-40B4-BE49-F238E27FC236}">
                <a16:creationId xmlns:a16="http://schemas.microsoft.com/office/drawing/2014/main" id="{7653671E-B5DA-C980-257C-47EFE3472160}"/>
              </a:ext>
            </a:extLst>
          </p:cNvPr>
          <p:cNvPicPr>
            <a:picLocks noChangeAspect="1"/>
          </p:cNvPicPr>
          <p:nvPr/>
        </p:nvPicPr>
        <p:blipFill rotWithShape="1">
          <a:blip r:embed="rId2"/>
          <a:srcRect t="12837"/>
          <a:stretch/>
        </p:blipFill>
        <p:spPr>
          <a:xfrm>
            <a:off x="6822440" y="782321"/>
            <a:ext cx="5369560" cy="4714239"/>
          </a:xfrm>
          <a:prstGeom prst="rect">
            <a:avLst/>
          </a:prstGeom>
        </p:spPr>
      </p:pic>
    </p:spTree>
    <p:extLst>
      <p:ext uri="{BB962C8B-B14F-4D97-AF65-F5344CB8AC3E}">
        <p14:creationId xmlns:p14="http://schemas.microsoft.com/office/powerpoint/2010/main" val="3190294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F1FB23E-2F41-B1B2-88B5-6B20786EF616}"/>
              </a:ext>
            </a:extLst>
          </p:cNvPr>
          <p:cNvPicPr>
            <a:picLocks noChangeAspect="1"/>
          </p:cNvPicPr>
          <p:nvPr/>
        </p:nvPicPr>
        <p:blipFill>
          <a:blip r:embed="rId2"/>
          <a:stretch>
            <a:fillRect/>
          </a:stretch>
        </p:blipFill>
        <p:spPr>
          <a:xfrm>
            <a:off x="10259831" y="0"/>
            <a:ext cx="1932169" cy="1540844"/>
          </a:xfrm>
          <a:prstGeom prst="rect">
            <a:avLst/>
          </a:prstGeom>
        </p:spPr>
      </p:pic>
      <p:sp>
        <p:nvSpPr>
          <p:cNvPr id="3" name="Content Placeholder 2">
            <a:extLst>
              <a:ext uri="{FF2B5EF4-FFF2-40B4-BE49-F238E27FC236}">
                <a16:creationId xmlns:a16="http://schemas.microsoft.com/office/drawing/2014/main" id="{55A84AC9-6723-6F60-FAFF-76CF366CD7FE}"/>
              </a:ext>
            </a:extLst>
          </p:cNvPr>
          <p:cNvSpPr>
            <a:spLocks noGrp="1"/>
          </p:cNvSpPr>
          <p:nvPr>
            <p:ph idx="1"/>
          </p:nvPr>
        </p:nvSpPr>
        <p:spPr>
          <a:xfrm>
            <a:off x="255270" y="1026160"/>
            <a:ext cx="11681460" cy="5659120"/>
          </a:xfrm>
        </p:spPr>
        <p:txBody>
          <a:bodyPr>
            <a:noAutofit/>
          </a:bodyPr>
          <a:lstStyle/>
          <a:p>
            <a:pPr marL="0" indent="0">
              <a:buNone/>
            </a:pPr>
            <a:r>
              <a:rPr lang="en-GB" sz="3200" b="1" u="sng" dirty="0"/>
              <a:t>Our memory is split into two key parts.</a:t>
            </a:r>
          </a:p>
          <a:p>
            <a:pPr marL="0" indent="0">
              <a:buNone/>
            </a:pPr>
            <a:r>
              <a:rPr lang="en-GB" sz="3200" b="1" u="sng" dirty="0">
                <a:solidFill>
                  <a:srgbClr val="FF0000"/>
                </a:solidFill>
              </a:rPr>
              <a:t>Short term memory</a:t>
            </a:r>
            <a:r>
              <a:rPr lang="en-GB" sz="3200" dirty="0"/>
              <a:t>: what information we can hold about a topic in our heads as soon as we hear about it. This is the new information you learn in a lesson, like who Scrooge is and what Marley’s Ghost says to Scrooge.</a:t>
            </a:r>
          </a:p>
          <a:p>
            <a:pPr marL="0" indent="0">
              <a:buNone/>
            </a:pPr>
            <a:r>
              <a:rPr lang="en-GB" sz="3200" dirty="0"/>
              <a:t>The short term memory is very small and can only hold about </a:t>
            </a:r>
            <a:r>
              <a:rPr lang="en-GB" sz="3200" b="1" dirty="0"/>
              <a:t>7 new bits of information </a:t>
            </a:r>
            <a:r>
              <a:rPr lang="en-GB" sz="3200" dirty="0"/>
              <a:t>at once. This is why we forget things. Distractions, such as noise from other pupils or things outside the classroom, attack our short term memory and fill up the 7 things with information we don’t need. This makes it harder to learn.</a:t>
            </a:r>
          </a:p>
        </p:txBody>
      </p:sp>
      <p:sp>
        <p:nvSpPr>
          <p:cNvPr id="2" name="Title 1">
            <a:extLst>
              <a:ext uri="{FF2B5EF4-FFF2-40B4-BE49-F238E27FC236}">
                <a16:creationId xmlns:a16="http://schemas.microsoft.com/office/drawing/2014/main" id="{C2573CFB-AC82-67AB-DE91-05BC6F82516C}"/>
              </a:ext>
            </a:extLst>
          </p:cNvPr>
          <p:cNvSpPr>
            <a:spLocks noGrp="1"/>
          </p:cNvSpPr>
          <p:nvPr>
            <p:ph type="title"/>
          </p:nvPr>
        </p:nvSpPr>
        <p:spPr>
          <a:xfrm>
            <a:off x="124460" y="172720"/>
            <a:ext cx="4325620" cy="705168"/>
          </a:xfrm>
        </p:spPr>
        <p:txBody>
          <a:bodyPr>
            <a:normAutofit/>
          </a:bodyPr>
          <a:lstStyle/>
          <a:p>
            <a:r>
              <a:rPr lang="en-GB" sz="3600" b="1" u="sng" dirty="0"/>
              <a:t>Memory and Revision</a:t>
            </a:r>
          </a:p>
        </p:txBody>
      </p:sp>
    </p:spTree>
    <p:extLst>
      <p:ext uri="{BB962C8B-B14F-4D97-AF65-F5344CB8AC3E}">
        <p14:creationId xmlns:p14="http://schemas.microsoft.com/office/powerpoint/2010/main" val="4290084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3F1F4-A89A-28E9-5115-E76CD37CB29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D42B5A10-9FEE-62F8-BE80-653340B64AA4}"/>
              </a:ext>
            </a:extLst>
          </p:cNvPr>
          <p:cNvPicPr>
            <a:picLocks noChangeAspect="1"/>
          </p:cNvPicPr>
          <p:nvPr/>
        </p:nvPicPr>
        <p:blipFill>
          <a:blip r:embed="rId2"/>
          <a:stretch>
            <a:fillRect/>
          </a:stretch>
        </p:blipFill>
        <p:spPr>
          <a:xfrm>
            <a:off x="10259831" y="0"/>
            <a:ext cx="1932169" cy="1540844"/>
          </a:xfrm>
          <a:prstGeom prst="rect">
            <a:avLst/>
          </a:prstGeom>
        </p:spPr>
      </p:pic>
      <p:sp>
        <p:nvSpPr>
          <p:cNvPr id="3" name="Content Placeholder 2">
            <a:extLst>
              <a:ext uri="{FF2B5EF4-FFF2-40B4-BE49-F238E27FC236}">
                <a16:creationId xmlns:a16="http://schemas.microsoft.com/office/drawing/2014/main" id="{BEA2F32C-5E92-15F7-42AD-A135C892D211}"/>
              </a:ext>
            </a:extLst>
          </p:cNvPr>
          <p:cNvSpPr>
            <a:spLocks noGrp="1"/>
          </p:cNvSpPr>
          <p:nvPr>
            <p:ph idx="1"/>
          </p:nvPr>
        </p:nvSpPr>
        <p:spPr>
          <a:xfrm>
            <a:off x="255270" y="1026160"/>
            <a:ext cx="11681460" cy="5659120"/>
          </a:xfrm>
        </p:spPr>
        <p:txBody>
          <a:bodyPr>
            <a:normAutofit/>
          </a:bodyPr>
          <a:lstStyle/>
          <a:p>
            <a:pPr marL="0" indent="0">
              <a:buNone/>
            </a:pPr>
            <a:r>
              <a:rPr lang="en-GB" sz="4000" b="1" u="sng" dirty="0">
                <a:solidFill>
                  <a:srgbClr val="00B050"/>
                </a:solidFill>
              </a:rPr>
              <a:t>Long term memory</a:t>
            </a:r>
            <a:r>
              <a:rPr lang="en-GB" sz="4000" dirty="0"/>
              <a:t>: this is the information that you can remember outside the classroom. Facts in your long term memory never go away and are stored forever. This is how you can remember your own address, an important person’s phone number, or football facts about your team. You don’t need to revise this information to remember it because it's now stored in your long term memory.</a:t>
            </a:r>
          </a:p>
        </p:txBody>
      </p:sp>
      <p:sp>
        <p:nvSpPr>
          <p:cNvPr id="2" name="Title 1">
            <a:extLst>
              <a:ext uri="{FF2B5EF4-FFF2-40B4-BE49-F238E27FC236}">
                <a16:creationId xmlns:a16="http://schemas.microsoft.com/office/drawing/2014/main" id="{D826BDDE-496F-5AAB-8824-F5BD26554989}"/>
              </a:ext>
            </a:extLst>
          </p:cNvPr>
          <p:cNvSpPr>
            <a:spLocks noGrp="1"/>
          </p:cNvSpPr>
          <p:nvPr>
            <p:ph type="title"/>
          </p:nvPr>
        </p:nvSpPr>
        <p:spPr>
          <a:xfrm>
            <a:off x="124460" y="172720"/>
            <a:ext cx="4325620" cy="705168"/>
          </a:xfrm>
        </p:spPr>
        <p:txBody>
          <a:bodyPr>
            <a:normAutofit/>
          </a:bodyPr>
          <a:lstStyle/>
          <a:p>
            <a:r>
              <a:rPr lang="en-GB" sz="3600" b="1" u="sng" dirty="0"/>
              <a:t>Memory and Revision</a:t>
            </a:r>
          </a:p>
        </p:txBody>
      </p:sp>
    </p:spTree>
    <p:extLst>
      <p:ext uri="{BB962C8B-B14F-4D97-AF65-F5344CB8AC3E}">
        <p14:creationId xmlns:p14="http://schemas.microsoft.com/office/powerpoint/2010/main" val="3094301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2F33A9-4983-634A-466B-BACF0C444ADB}"/>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AFC2CE65-3659-02F5-B8FB-FAE8047CA94E}"/>
              </a:ext>
            </a:extLst>
          </p:cNvPr>
          <p:cNvPicPr>
            <a:picLocks noChangeAspect="1"/>
          </p:cNvPicPr>
          <p:nvPr/>
        </p:nvPicPr>
        <p:blipFill>
          <a:blip r:embed="rId2"/>
          <a:stretch>
            <a:fillRect/>
          </a:stretch>
        </p:blipFill>
        <p:spPr>
          <a:xfrm>
            <a:off x="10259831" y="0"/>
            <a:ext cx="1932169" cy="1540844"/>
          </a:xfrm>
          <a:prstGeom prst="rect">
            <a:avLst/>
          </a:prstGeom>
        </p:spPr>
      </p:pic>
      <p:sp>
        <p:nvSpPr>
          <p:cNvPr id="3" name="Content Placeholder 2">
            <a:extLst>
              <a:ext uri="{FF2B5EF4-FFF2-40B4-BE49-F238E27FC236}">
                <a16:creationId xmlns:a16="http://schemas.microsoft.com/office/drawing/2014/main" id="{40EFAEA2-B7BA-998B-E4DA-D1ECB951983B}"/>
              </a:ext>
            </a:extLst>
          </p:cNvPr>
          <p:cNvSpPr>
            <a:spLocks noGrp="1"/>
          </p:cNvSpPr>
          <p:nvPr>
            <p:ph idx="1"/>
          </p:nvPr>
        </p:nvSpPr>
        <p:spPr>
          <a:xfrm>
            <a:off x="255270" y="1026160"/>
            <a:ext cx="11681460" cy="5659120"/>
          </a:xfrm>
        </p:spPr>
        <p:txBody>
          <a:bodyPr>
            <a:normAutofit/>
          </a:bodyPr>
          <a:lstStyle/>
          <a:p>
            <a:pPr marL="0" indent="0">
              <a:buNone/>
            </a:pPr>
            <a:r>
              <a:rPr lang="en-GB" sz="4800" b="1" dirty="0">
                <a:solidFill>
                  <a:srgbClr val="7030A0"/>
                </a:solidFill>
              </a:rPr>
              <a:t>So what is revision?</a:t>
            </a:r>
          </a:p>
          <a:p>
            <a:pPr marL="0" indent="0">
              <a:buNone/>
            </a:pPr>
            <a:r>
              <a:rPr lang="en-GB" sz="4800" dirty="0"/>
              <a:t>Revision is about moving things from our short term memory to our long term memory. We do this by practicing important information and making it stick. This is learning. You’ve only learnt what you can remember without help.</a:t>
            </a:r>
          </a:p>
        </p:txBody>
      </p:sp>
      <p:sp>
        <p:nvSpPr>
          <p:cNvPr id="2" name="Title 1">
            <a:extLst>
              <a:ext uri="{FF2B5EF4-FFF2-40B4-BE49-F238E27FC236}">
                <a16:creationId xmlns:a16="http://schemas.microsoft.com/office/drawing/2014/main" id="{D30A4044-A6F4-795A-8D9A-AE1E8C2AB9CB}"/>
              </a:ext>
            </a:extLst>
          </p:cNvPr>
          <p:cNvSpPr>
            <a:spLocks noGrp="1"/>
          </p:cNvSpPr>
          <p:nvPr>
            <p:ph type="title"/>
          </p:nvPr>
        </p:nvSpPr>
        <p:spPr>
          <a:xfrm>
            <a:off x="124460" y="172720"/>
            <a:ext cx="4325620" cy="705168"/>
          </a:xfrm>
        </p:spPr>
        <p:txBody>
          <a:bodyPr>
            <a:normAutofit/>
          </a:bodyPr>
          <a:lstStyle/>
          <a:p>
            <a:r>
              <a:rPr lang="en-GB" sz="3600" b="1" u="sng" dirty="0"/>
              <a:t>Memory and Revision</a:t>
            </a:r>
          </a:p>
        </p:txBody>
      </p:sp>
    </p:spTree>
    <p:extLst>
      <p:ext uri="{BB962C8B-B14F-4D97-AF65-F5344CB8AC3E}">
        <p14:creationId xmlns:p14="http://schemas.microsoft.com/office/powerpoint/2010/main" val="3189229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920D0-A82E-A677-4C96-5D130D7C250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6D5D92-DB0C-0C27-5B7A-39E62DD899D2}"/>
              </a:ext>
            </a:extLst>
          </p:cNvPr>
          <p:cNvSpPr>
            <a:spLocks noGrp="1"/>
          </p:cNvSpPr>
          <p:nvPr>
            <p:ph type="title"/>
          </p:nvPr>
        </p:nvSpPr>
        <p:spPr>
          <a:xfrm>
            <a:off x="218440" y="203200"/>
            <a:ext cx="10515600" cy="705168"/>
          </a:xfrm>
        </p:spPr>
        <p:txBody>
          <a:bodyPr/>
          <a:lstStyle/>
          <a:p>
            <a:r>
              <a:rPr lang="en-GB" b="1" dirty="0"/>
              <a:t>Breaking Up Revision</a:t>
            </a:r>
          </a:p>
        </p:txBody>
      </p:sp>
      <p:sp>
        <p:nvSpPr>
          <p:cNvPr id="3" name="Content Placeholder 2">
            <a:extLst>
              <a:ext uri="{FF2B5EF4-FFF2-40B4-BE49-F238E27FC236}">
                <a16:creationId xmlns:a16="http://schemas.microsoft.com/office/drawing/2014/main" id="{7FABBBC8-ED43-94ED-69C3-528E427F13CE}"/>
              </a:ext>
            </a:extLst>
          </p:cNvPr>
          <p:cNvSpPr>
            <a:spLocks noGrp="1"/>
          </p:cNvSpPr>
          <p:nvPr>
            <p:ph idx="1"/>
          </p:nvPr>
        </p:nvSpPr>
        <p:spPr>
          <a:xfrm>
            <a:off x="645160" y="1229360"/>
            <a:ext cx="10515600" cy="4693603"/>
          </a:xfrm>
        </p:spPr>
        <p:txBody>
          <a:bodyPr/>
          <a:lstStyle/>
          <a:p>
            <a:pPr marL="0" indent="0">
              <a:buNone/>
            </a:pPr>
            <a:r>
              <a:rPr lang="en-GB" dirty="0"/>
              <a:t>Revision can be overwhelming!</a:t>
            </a:r>
          </a:p>
          <a:p>
            <a:pPr marL="0" indent="0">
              <a:buNone/>
            </a:pPr>
            <a:endParaRPr lang="en-GB" dirty="0"/>
          </a:p>
          <a:p>
            <a:pPr marL="0" indent="0">
              <a:buNone/>
            </a:pPr>
            <a:r>
              <a:rPr lang="en-GB" dirty="0"/>
              <a:t>It’s important that we know we don’t have to revise everything at once.</a:t>
            </a:r>
          </a:p>
          <a:p>
            <a:pPr marL="0" indent="0">
              <a:buNone/>
            </a:pPr>
            <a:endParaRPr lang="en-GB" dirty="0"/>
          </a:p>
          <a:p>
            <a:pPr marL="0" indent="0">
              <a:buNone/>
            </a:pPr>
            <a:r>
              <a:rPr lang="en-GB" dirty="0"/>
              <a:t>Just like learning any new skill, we need to break down our revision into little chunks that are more approachable. </a:t>
            </a:r>
          </a:p>
          <a:p>
            <a:pPr marL="0" indent="0">
              <a:buNone/>
            </a:pPr>
            <a:endParaRPr lang="en-GB" dirty="0"/>
          </a:p>
          <a:p>
            <a:pPr marL="0" indent="0">
              <a:buNone/>
            </a:pPr>
            <a:r>
              <a:rPr lang="en-GB" dirty="0"/>
              <a:t>We should plan this out in our week so our short term memory isn’t too overloaded.</a:t>
            </a:r>
          </a:p>
        </p:txBody>
      </p:sp>
    </p:spTree>
    <p:extLst>
      <p:ext uri="{BB962C8B-B14F-4D97-AF65-F5344CB8AC3E}">
        <p14:creationId xmlns:p14="http://schemas.microsoft.com/office/powerpoint/2010/main" val="4078993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F6FB15-CFF4-B8CE-1F49-84933FB802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F8D507F-2F54-4C27-E7FE-FEB329646444}"/>
              </a:ext>
            </a:extLst>
          </p:cNvPr>
          <p:cNvSpPr>
            <a:spLocks noGrp="1"/>
          </p:cNvSpPr>
          <p:nvPr>
            <p:ph type="title"/>
          </p:nvPr>
        </p:nvSpPr>
        <p:spPr>
          <a:xfrm>
            <a:off x="86360" y="233680"/>
            <a:ext cx="6009640" cy="705168"/>
          </a:xfrm>
        </p:spPr>
        <p:txBody>
          <a:bodyPr/>
          <a:lstStyle/>
          <a:p>
            <a:r>
              <a:rPr lang="en-GB" b="1" dirty="0"/>
              <a:t>Timetabling Your Revision</a:t>
            </a:r>
          </a:p>
        </p:txBody>
      </p:sp>
      <p:graphicFrame>
        <p:nvGraphicFramePr>
          <p:cNvPr id="5" name="Table 4">
            <a:extLst>
              <a:ext uri="{FF2B5EF4-FFF2-40B4-BE49-F238E27FC236}">
                <a16:creationId xmlns:a16="http://schemas.microsoft.com/office/drawing/2014/main" id="{0A832975-E2FF-80D3-874A-813B245B20E3}"/>
              </a:ext>
            </a:extLst>
          </p:cNvPr>
          <p:cNvGraphicFramePr>
            <a:graphicFrameLocks noGrp="1"/>
          </p:cNvGraphicFramePr>
          <p:nvPr>
            <p:extLst>
              <p:ext uri="{D42A27DB-BD31-4B8C-83A1-F6EECF244321}">
                <p14:modId xmlns:p14="http://schemas.microsoft.com/office/powerpoint/2010/main" val="1613665278"/>
              </p:ext>
            </p:extLst>
          </p:nvPr>
        </p:nvGraphicFramePr>
        <p:xfrm>
          <a:off x="375920" y="1136226"/>
          <a:ext cx="11663680" cy="5356015"/>
        </p:xfrm>
        <a:graphic>
          <a:graphicData uri="http://schemas.openxmlformats.org/drawingml/2006/table">
            <a:tbl>
              <a:tblPr firstRow="1" bandRow="1">
                <a:tableStyleId>{5940675A-B579-460E-94D1-54222C63F5DA}</a:tableStyleId>
              </a:tblPr>
              <a:tblGrid>
                <a:gridCol w="1457960">
                  <a:extLst>
                    <a:ext uri="{9D8B030D-6E8A-4147-A177-3AD203B41FA5}">
                      <a16:colId xmlns:a16="http://schemas.microsoft.com/office/drawing/2014/main" val="1262853762"/>
                    </a:ext>
                  </a:extLst>
                </a:gridCol>
                <a:gridCol w="1457960">
                  <a:extLst>
                    <a:ext uri="{9D8B030D-6E8A-4147-A177-3AD203B41FA5}">
                      <a16:colId xmlns:a16="http://schemas.microsoft.com/office/drawing/2014/main" val="3037749652"/>
                    </a:ext>
                  </a:extLst>
                </a:gridCol>
                <a:gridCol w="1457960">
                  <a:extLst>
                    <a:ext uri="{9D8B030D-6E8A-4147-A177-3AD203B41FA5}">
                      <a16:colId xmlns:a16="http://schemas.microsoft.com/office/drawing/2014/main" val="4132339782"/>
                    </a:ext>
                  </a:extLst>
                </a:gridCol>
                <a:gridCol w="1457960">
                  <a:extLst>
                    <a:ext uri="{9D8B030D-6E8A-4147-A177-3AD203B41FA5}">
                      <a16:colId xmlns:a16="http://schemas.microsoft.com/office/drawing/2014/main" val="3980293574"/>
                    </a:ext>
                  </a:extLst>
                </a:gridCol>
                <a:gridCol w="1457960">
                  <a:extLst>
                    <a:ext uri="{9D8B030D-6E8A-4147-A177-3AD203B41FA5}">
                      <a16:colId xmlns:a16="http://schemas.microsoft.com/office/drawing/2014/main" val="2314908463"/>
                    </a:ext>
                  </a:extLst>
                </a:gridCol>
                <a:gridCol w="1457960">
                  <a:extLst>
                    <a:ext uri="{9D8B030D-6E8A-4147-A177-3AD203B41FA5}">
                      <a16:colId xmlns:a16="http://schemas.microsoft.com/office/drawing/2014/main" val="1365270448"/>
                    </a:ext>
                  </a:extLst>
                </a:gridCol>
                <a:gridCol w="1457960">
                  <a:extLst>
                    <a:ext uri="{9D8B030D-6E8A-4147-A177-3AD203B41FA5}">
                      <a16:colId xmlns:a16="http://schemas.microsoft.com/office/drawing/2014/main" val="121706021"/>
                    </a:ext>
                  </a:extLst>
                </a:gridCol>
                <a:gridCol w="1457960">
                  <a:extLst>
                    <a:ext uri="{9D8B030D-6E8A-4147-A177-3AD203B41FA5}">
                      <a16:colId xmlns:a16="http://schemas.microsoft.com/office/drawing/2014/main" val="1799701972"/>
                    </a:ext>
                  </a:extLst>
                </a:gridCol>
              </a:tblGrid>
              <a:tr h="1074146">
                <a:tc>
                  <a:txBody>
                    <a:bodyPr/>
                    <a:lstStyle/>
                    <a:p>
                      <a:r>
                        <a:rPr lang="en-GB" dirty="0"/>
                        <a:t>Day</a:t>
                      </a:r>
                    </a:p>
                  </a:txBody>
                  <a:tcPr>
                    <a:solidFill>
                      <a:schemeClr val="accent5">
                        <a:lumMod val="20000"/>
                        <a:lumOff val="80000"/>
                      </a:schemeClr>
                    </a:solidFill>
                  </a:tcPr>
                </a:tc>
                <a:tc>
                  <a:txBody>
                    <a:bodyPr/>
                    <a:lstStyle/>
                    <a:p>
                      <a:r>
                        <a:rPr lang="en-GB" dirty="0"/>
                        <a:t>Monday</a:t>
                      </a:r>
                    </a:p>
                  </a:txBody>
                  <a:tcPr>
                    <a:solidFill>
                      <a:schemeClr val="accent5">
                        <a:lumMod val="20000"/>
                        <a:lumOff val="80000"/>
                      </a:schemeClr>
                    </a:solidFill>
                  </a:tcPr>
                </a:tc>
                <a:tc>
                  <a:txBody>
                    <a:bodyPr/>
                    <a:lstStyle/>
                    <a:p>
                      <a:r>
                        <a:rPr lang="en-GB" dirty="0"/>
                        <a:t>Tuesday</a:t>
                      </a:r>
                    </a:p>
                  </a:txBody>
                  <a:tcPr>
                    <a:solidFill>
                      <a:schemeClr val="accent5">
                        <a:lumMod val="20000"/>
                        <a:lumOff val="80000"/>
                      </a:schemeClr>
                    </a:solidFill>
                  </a:tcPr>
                </a:tc>
                <a:tc>
                  <a:txBody>
                    <a:bodyPr/>
                    <a:lstStyle/>
                    <a:p>
                      <a:r>
                        <a:rPr lang="en-GB" dirty="0"/>
                        <a:t>Wednesday</a:t>
                      </a:r>
                    </a:p>
                  </a:txBody>
                  <a:tcPr>
                    <a:solidFill>
                      <a:schemeClr val="accent5">
                        <a:lumMod val="20000"/>
                        <a:lumOff val="80000"/>
                      </a:schemeClr>
                    </a:solidFill>
                  </a:tcPr>
                </a:tc>
                <a:tc>
                  <a:txBody>
                    <a:bodyPr/>
                    <a:lstStyle/>
                    <a:p>
                      <a:r>
                        <a:rPr lang="en-GB" dirty="0"/>
                        <a:t>Thursday</a:t>
                      </a:r>
                    </a:p>
                  </a:txBody>
                  <a:tcPr>
                    <a:solidFill>
                      <a:schemeClr val="accent5">
                        <a:lumMod val="20000"/>
                        <a:lumOff val="80000"/>
                      </a:schemeClr>
                    </a:solidFill>
                  </a:tcPr>
                </a:tc>
                <a:tc>
                  <a:txBody>
                    <a:bodyPr/>
                    <a:lstStyle/>
                    <a:p>
                      <a:r>
                        <a:rPr lang="en-GB" dirty="0"/>
                        <a:t>Friday</a:t>
                      </a:r>
                    </a:p>
                  </a:txBody>
                  <a:tcPr>
                    <a:solidFill>
                      <a:schemeClr val="accent5">
                        <a:lumMod val="20000"/>
                        <a:lumOff val="80000"/>
                      </a:schemeClr>
                    </a:solidFill>
                  </a:tcPr>
                </a:tc>
                <a:tc>
                  <a:txBody>
                    <a:bodyPr/>
                    <a:lstStyle/>
                    <a:p>
                      <a:r>
                        <a:rPr lang="en-GB" dirty="0"/>
                        <a:t>Saturday</a:t>
                      </a:r>
                    </a:p>
                  </a:txBody>
                  <a:tcPr>
                    <a:solidFill>
                      <a:schemeClr val="accent5">
                        <a:lumMod val="20000"/>
                        <a:lumOff val="80000"/>
                      </a:schemeClr>
                    </a:solidFill>
                  </a:tcPr>
                </a:tc>
                <a:tc>
                  <a:txBody>
                    <a:bodyPr/>
                    <a:lstStyle/>
                    <a:p>
                      <a:r>
                        <a:rPr lang="en-GB" dirty="0"/>
                        <a:t>Sunday</a:t>
                      </a:r>
                    </a:p>
                  </a:txBody>
                  <a:tcPr>
                    <a:solidFill>
                      <a:schemeClr val="accent5">
                        <a:lumMod val="20000"/>
                        <a:lumOff val="80000"/>
                      </a:schemeClr>
                    </a:solidFill>
                  </a:tcPr>
                </a:tc>
                <a:extLst>
                  <a:ext uri="{0D108BD9-81ED-4DB2-BD59-A6C34878D82A}">
                    <a16:rowId xmlns:a16="http://schemas.microsoft.com/office/drawing/2014/main" val="1084845169"/>
                  </a:ext>
                </a:extLst>
              </a:tr>
              <a:tr h="1074146">
                <a:tc>
                  <a:txBody>
                    <a:bodyPr/>
                    <a:lstStyle/>
                    <a:p>
                      <a:r>
                        <a:rPr lang="en-GB" dirty="0"/>
                        <a:t>Time</a:t>
                      </a:r>
                    </a:p>
                  </a:txBody>
                  <a:tcPr>
                    <a:solidFill>
                      <a:schemeClr val="accent2">
                        <a:lumMod val="20000"/>
                        <a:lumOff val="80000"/>
                      </a:schemeClr>
                    </a:solidFill>
                  </a:tcPr>
                </a:tc>
                <a:tc>
                  <a:txBody>
                    <a:bodyPr/>
                    <a:lstStyle/>
                    <a:p>
                      <a:endParaRPr lang="en-GB"/>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345713624"/>
                  </a:ext>
                </a:extLst>
              </a:tr>
              <a:tr h="1074146">
                <a:tc>
                  <a:txBody>
                    <a:bodyPr/>
                    <a:lstStyle/>
                    <a:p>
                      <a:r>
                        <a:rPr lang="en-GB" dirty="0"/>
                        <a:t>Time</a:t>
                      </a:r>
                    </a:p>
                  </a:txBody>
                  <a:tcPr>
                    <a:solidFill>
                      <a:schemeClr val="accent2">
                        <a:lumMod val="20000"/>
                        <a:lumOff val="80000"/>
                      </a:schemeClr>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2511593794"/>
                  </a:ext>
                </a:extLst>
              </a:tr>
              <a:tr h="1074146">
                <a:tc>
                  <a:txBody>
                    <a:bodyPr/>
                    <a:lstStyle/>
                    <a:p>
                      <a:r>
                        <a:rPr lang="en-GB" dirty="0"/>
                        <a:t>Time</a:t>
                      </a:r>
                    </a:p>
                  </a:txBody>
                  <a:tcPr>
                    <a:solidFill>
                      <a:schemeClr val="accent2">
                        <a:lumMod val="20000"/>
                        <a:lumOff val="80000"/>
                      </a:schemeClr>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4067364222"/>
                  </a:ext>
                </a:extLst>
              </a:tr>
              <a:tr h="1059431">
                <a:tc>
                  <a:txBody>
                    <a:bodyPr/>
                    <a:lstStyle/>
                    <a:p>
                      <a:r>
                        <a:rPr lang="en-GB" dirty="0"/>
                        <a:t>Time</a:t>
                      </a:r>
                    </a:p>
                  </a:txBody>
                  <a:tcPr>
                    <a:solidFill>
                      <a:schemeClr val="accent2">
                        <a:lumMod val="20000"/>
                        <a:lumOff val="80000"/>
                      </a:schemeClr>
                    </a:solidFill>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853684741"/>
                  </a:ext>
                </a:extLst>
              </a:tr>
            </a:tbl>
          </a:graphicData>
        </a:graphic>
      </p:graphicFrame>
    </p:spTree>
    <p:extLst>
      <p:ext uri="{BB962C8B-B14F-4D97-AF65-F5344CB8AC3E}">
        <p14:creationId xmlns:p14="http://schemas.microsoft.com/office/powerpoint/2010/main" val="2788538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30C448-4C50-D85E-6C82-3D2A364D51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83B098-2B68-1680-4B87-B7EFA0A06D32}"/>
              </a:ext>
            </a:extLst>
          </p:cNvPr>
          <p:cNvSpPr>
            <a:spLocks noGrp="1"/>
          </p:cNvSpPr>
          <p:nvPr>
            <p:ph type="title"/>
          </p:nvPr>
        </p:nvSpPr>
        <p:spPr>
          <a:xfrm>
            <a:off x="86360" y="233680"/>
            <a:ext cx="6009640" cy="705168"/>
          </a:xfrm>
        </p:spPr>
        <p:txBody>
          <a:bodyPr/>
          <a:lstStyle/>
          <a:p>
            <a:r>
              <a:rPr lang="en-GB" b="1" dirty="0"/>
              <a:t>Timetabling Your Revision</a:t>
            </a:r>
          </a:p>
        </p:txBody>
      </p:sp>
      <p:graphicFrame>
        <p:nvGraphicFramePr>
          <p:cNvPr id="5" name="Table 4">
            <a:extLst>
              <a:ext uri="{FF2B5EF4-FFF2-40B4-BE49-F238E27FC236}">
                <a16:creationId xmlns:a16="http://schemas.microsoft.com/office/drawing/2014/main" id="{E5A69C14-D218-EDD2-DDF8-13D74EE64459}"/>
              </a:ext>
            </a:extLst>
          </p:cNvPr>
          <p:cNvGraphicFramePr>
            <a:graphicFrameLocks noGrp="1"/>
          </p:cNvGraphicFramePr>
          <p:nvPr>
            <p:extLst>
              <p:ext uri="{D42A27DB-BD31-4B8C-83A1-F6EECF244321}">
                <p14:modId xmlns:p14="http://schemas.microsoft.com/office/powerpoint/2010/main" val="298865320"/>
              </p:ext>
            </p:extLst>
          </p:nvPr>
        </p:nvGraphicFramePr>
        <p:xfrm>
          <a:off x="264160" y="1115906"/>
          <a:ext cx="11663680" cy="5356015"/>
        </p:xfrm>
        <a:graphic>
          <a:graphicData uri="http://schemas.openxmlformats.org/drawingml/2006/table">
            <a:tbl>
              <a:tblPr firstRow="1" bandRow="1">
                <a:tableStyleId>{5940675A-B579-460E-94D1-54222C63F5DA}</a:tableStyleId>
              </a:tblPr>
              <a:tblGrid>
                <a:gridCol w="1457960">
                  <a:extLst>
                    <a:ext uri="{9D8B030D-6E8A-4147-A177-3AD203B41FA5}">
                      <a16:colId xmlns:a16="http://schemas.microsoft.com/office/drawing/2014/main" val="1262853762"/>
                    </a:ext>
                  </a:extLst>
                </a:gridCol>
                <a:gridCol w="1457960">
                  <a:extLst>
                    <a:ext uri="{9D8B030D-6E8A-4147-A177-3AD203B41FA5}">
                      <a16:colId xmlns:a16="http://schemas.microsoft.com/office/drawing/2014/main" val="3037749652"/>
                    </a:ext>
                  </a:extLst>
                </a:gridCol>
                <a:gridCol w="1457960">
                  <a:extLst>
                    <a:ext uri="{9D8B030D-6E8A-4147-A177-3AD203B41FA5}">
                      <a16:colId xmlns:a16="http://schemas.microsoft.com/office/drawing/2014/main" val="4132339782"/>
                    </a:ext>
                  </a:extLst>
                </a:gridCol>
                <a:gridCol w="1457960">
                  <a:extLst>
                    <a:ext uri="{9D8B030D-6E8A-4147-A177-3AD203B41FA5}">
                      <a16:colId xmlns:a16="http://schemas.microsoft.com/office/drawing/2014/main" val="3980293574"/>
                    </a:ext>
                  </a:extLst>
                </a:gridCol>
                <a:gridCol w="1457960">
                  <a:extLst>
                    <a:ext uri="{9D8B030D-6E8A-4147-A177-3AD203B41FA5}">
                      <a16:colId xmlns:a16="http://schemas.microsoft.com/office/drawing/2014/main" val="2314908463"/>
                    </a:ext>
                  </a:extLst>
                </a:gridCol>
                <a:gridCol w="1457960">
                  <a:extLst>
                    <a:ext uri="{9D8B030D-6E8A-4147-A177-3AD203B41FA5}">
                      <a16:colId xmlns:a16="http://schemas.microsoft.com/office/drawing/2014/main" val="1365270448"/>
                    </a:ext>
                  </a:extLst>
                </a:gridCol>
                <a:gridCol w="1457960">
                  <a:extLst>
                    <a:ext uri="{9D8B030D-6E8A-4147-A177-3AD203B41FA5}">
                      <a16:colId xmlns:a16="http://schemas.microsoft.com/office/drawing/2014/main" val="121706021"/>
                    </a:ext>
                  </a:extLst>
                </a:gridCol>
                <a:gridCol w="1457960">
                  <a:extLst>
                    <a:ext uri="{9D8B030D-6E8A-4147-A177-3AD203B41FA5}">
                      <a16:colId xmlns:a16="http://schemas.microsoft.com/office/drawing/2014/main" val="1799701972"/>
                    </a:ext>
                  </a:extLst>
                </a:gridCol>
              </a:tblGrid>
              <a:tr h="1074146">
                <a:tc>
                  <a:txBody>
                    <a:bodyPr/>
                    <a:lstStyle/>
                    <a:p>
                      <a:r>
                        <a:rPr lang="en-GB" dirty="0"/>
                        <a:t>Day</a:t>
                      </a:r>
                    </a:p>
                  </a:txBody>
                  <a:tcPr>
                    <a:solidFill>
                      <a:schemeClr val="accent5">
                        <a:lumMod val="20000"/>
                        <a:lumOff val="80000"/>
                      </a:schemeClr>
                    </a:solidFill>
                  </a:tcPr>
                </a:tc>
                <a:tc>
                  <a:txBody>
                    <a:bodyPr/>
                    <a:lstStyle/>
                    <a:p>
                      <a:r>
                        <a:rPr lang="en-GB" dirty="0"/>
                        <a:t>Monday</a:t>
                      </a:r>
                    </a:p>
                  </a:txBody>
                  <a:tcPr>
                    <a:solidFill>
                      <a:schemeClr val="accent5">
                        <a:lumMod val="20000"/>
                        <a:lumOff val="80000"/>
                      </a:schemeClr>
                    </a:solidFill>
                  </a:tcPr>
                </a:tc>
                <a:tc>
                  <a:txBody>
                    <a:bodyPr/>
                    <a:lstStyle/>
                    <a:p>
                      <a:r>
                        <a:rPr lang="en-GB" dirty="0"/>
                        <a:t>Tuesday</a:t>
                      </a:r>
                    </a:p>
                  </a:txBody>
                  <a:tcPr>
                    <a:solidFill>
                      <a:schemeClr val="accent5">
                        <a:lumMod val="20000"/>
                        <a:lumOff val="80000"/>
                      </a:schemeClr>
                    </a:solidFill>
                  </a:tcPr>
                </a:tc>
                <a:tc>
                  <a:txBody>
                    <a:bodyPr/>
                    <a:lstStyle/>
                    <a:p>
                      <a:r>
                        <a:rPr lang="en-GB" dirty="0"/>
                        <a:t>Wednesday</a:t>
                      </a:r>
                    </a:p>
                  </a:txBody>
                  <a:tcPr>
                    <a:solidFill>
                      <a:schemeClr val="accent5">
                        <a:lumMod val="20000"/>
                        <a:lumOff val="80000"/>
                      </a:schemeClr>
                    </a:solidFill>
                  </a:tcPr>
                </a:tc>
                <a:tc>
                  <a:txBody>
                    <a:bodyPr/>
                    <a:lstStyle/>
                    <a:p>
                      <a:r>
                        <a:rPr lang="en-GB" dirty="0"/>
                        <a:t>Thursday</a:t>
                      </a:r>
                    </a:p>
                  </a:txBody>
                  <a:tcPr>
                    <a:solidFill>
                      <a:schemeClr val="accent5">
                        <a:lumMod val="20000"/>
                        <a:lumOff val="80000"/>
                      </a:schemeClr>
                    </a:solidFill>
                  </a:tcPr>
                </a:tc>
                <a:tc>
                  <a:txBody>
                    <a:bodyPr/>
                    <a:lstStyle/>
                    <a:p>
                      <a:r>
                        <a:rPr lang="en-GB" dirty="0"/>
                        <a:t>Friday</a:t>
                      </a:r>
                    </a:p>
                  </a:txBody>
                  <a:tcPr>
                    <a:solidFill>
                      <a:schemeClr val="accent5">
                        <a:lumMod val="20000"/>
                        <a:lumOff val="80000"/>
                      </a:schemeClr>
                    </a:solidFill>
                  </a:tcPr>
                </a:tc>
                <a:tc>
                  <a:txBody>
                    <a:bodyPr/>
                    <a:lstStyle/>
                    <a:p>
                      <a:r>
                        <a:rPr lang="en-GB" dirty="0"/>
                        <a:t>Saturday</a:t>
                      </a:r>
                    </a:p>
                    <a:p>
                      <a:endParaRPr lang="en-GB" dirty="0"/>
                    </a:p>
                    <a:p>
                      <a:r>
                        <a:rPr lang="en-GB" b="1" dirty="0">
                          <a:solidFill>
                            <a:srgbClr val="FF0000"/>
                          </a:solidFill>
                        </a:rPr>
                        <a:t>DAY OFF</a:t>
                      </a:r>
                    </a:p>
                  </a:txBody>
                  <a:tcPr>
                    <a:solidFill>
                      <a:schemeClr val="accent5">
                        <a:lumMod val="20000"/>
                        <a:lumOff val="80000"/>
                      </a:schemeClr>
                    </a:solidFill>
                  </a:tcPr>
                </a:tc>
                <a:tc>
                  <a:txBody>
                    <a:bodyPr/>
                    <a:lstStyle/>
                    <a:p>
                      <a:r>
                        <a:rPr lang="en-GB" dirty="0"/>
                        <a:t>Sunday</a:t>
                      </a:r>
                    </a:p>
                  </a:txBody>
                  <a:tcPr>
                    <a:solidFill>
                      <a:schemeClr val="accent5">
                        <a:lumMod val="20000"/>
                        <a:lumOff val="80000"/>
                      </a:schemeClr>
                    </a:solidFill>
                  </a:tcPr>
                </a:tc>
                <a:extLst>
                  <a:ext uri="{0D108BD9-81ED-4DB2-BD59-A6C34878D82A}">
                    <a16:rowId xmlns:a16="http://schemas.microsoft.com/office/drawing/2014/main" val="1084845169"/>
                  </a:ext>
                </a:extLst>
              </a:tr>
              <a:tr h="1074146">
                <a:tc>
                  <a:txBody>
                    <a:bodyPr/>
                    <a:lstStyle/>
                    <a:p>
                      <a:r>
                        <a:rPr lang="en-GB" dirty="0"/>
                        <a:t>4:00-4:30</a:t>
                      </a:r>
                    </a:p>
                  </a:txBody>
                  <a:tcPr>
                    <a:solidFill>
                      <a:schemeClr val="accent2">
                        <a:lumMod val="20000"/>
                        <a:lumOff val="80000"/>
                      </a:schemeClr>
                    </a:solidFill>
                  </a:tcPr>
                </a:tc>
                <a:tc>
                  <a:txBody>
                    <a:bodyPr/>
                    <a:lstStyle/>
                    <a:p>
                      <a:r>
                        <a:rPr lang="en-GB" dirty="0"/>
                        <a:t>Maths</a:t>
                      </a:r>
                    </a:p>
                    <a:p>
                      <a:r>
                        <a:rPr lang="en-GB" b="1" dirty="0"/>
                        <a:t>Equations</a:t>
                      </a:r>
                    </a:p>
                  </a:txBody>
                  <a:tcPr/>
                </a:tc>
                <a:tc>
                  <a:txBody>
                    <a:bodyPr/>
                    <a:lstStyle/>
                    <a:p>
                      <a:r>
                        <a:rPr lang="en-GB" dirty="0"/>
                        <a:t>English Lit</a:t>
                      </a:r>
                    </a:p>
                    <a:p>
                      <a:r>
                        <a:rPr lang="en-GB" b="1" dirty="0"/>
                        <a:t>A Christmas Carol</a:t>
                      </a:r>
                    </a:p>
                  </a:txBody>
                  <a:tcPr/>
                </a:tc>
                <a:tc>
                  <a:txBody>
                    <a:bodyPr/>
                    <a:lstStyle/>
                    <a:p>
                      <a:r>
                        <a:rPr lang="en-GB" dirty="0"/>
                        <a:t>Biology</a:t>
                      </a:r>
                    </a:p>
                  </a:txBody>
                  <a:tcPr/>
                </a:tc>
                <a:tc>
                  <a:txBody>
                    <a:bodyPr/>
                    <a:lstStyle/>
                    <a:p>
                      <a:r>
                        <a:rPr lang="en-GB" b="1" dirty="0">
                          <a:solidFill>
                            <a:srgbClr val="0070C0"/>
                          </a:solidFill>
                        </a:rPr>
                        <a:t>CLUB</a:t>
                      </a:r>
                    </a:p>
                  </a:txBody>
                  <a:tcPr/>
                </a:tc>
                <a:tc>
                  <a:txBody>
                    <a:bodyPr/>
                    <a:lstStyle/>
                    <a:p>
                      <a:r>
                        <a:rPr lang="en-GB" dirty="0"/>
                        <a:t>English Lang </a:t>
                      </a:r>
                      <a:r>
                        <a:rPr lang="en-GB" b="1" dirty="0"/>
                        <a:t>Q3 Structure</a:t>
                      </a:r>
                    </a:p>
                  </a:txBody>
                  <a:tcPr/>
                </a:tc>
                <a:tc>
                  <a:txBody>
                    <a:bodyPr/>
                    <a:lstStyle/>
                    <a:p>
                      <a:endParaRPr lang="en-GB" dirty="0"/>
                    </a:p>
                  </a:txBody>
                  <a:tcPr>
                    <a:solidFill>
                      <a:srgbClr val="FF0000">
                        <a:alpha val="50196"/>
                      </a:srgbClr>
                    </a:solidFill>
                  </a:tcPr>
                </a:tc>
                <a:tc>
                  <a:txBody>
                    <a:bodyPr/>
                    <a:lstStyle/>
                    <a:p>
                      <a:r>
                        <a:rPr lang="en-GB" dirty="0"/>
                        <a:t>English Lit</a:t>
                      </a:r>
                    </a:p>
                    <a:p>
                      <a:r>
                        <a:rPr lang="en-GB" b="1" dirty="0"/>
                        <a:t>An Inspector Calls</a:t>
                      </a:r>
                    </a:p>
                  </a:txBody>
                  <a:tcPr/>
                </a:tc>
                <a:extLst>
                  <a:ext uri="{0D108BD9-81ED-4DB2-BD59-A6C34878D82A}">
                    <a16:rowId xmlns:a16="http://schemas.microsoft.com/office/drawing/2014/main" val="345713624"/>
                  </a:ext>
                </a:extLst>
              </a:tr>
              <a:tr h="1074146">
                <a:tc>
                  <a:txBody>
                    <a:bodyPr/>
                    <a:lstStyle/>
                    <a:p>
                      <a:r>
                        <a:rPr lang="en-GB" dirty="0"/>
                        <a:t>4:30-5:00</a:t>
                      </a:r>
                    </a:p>
                  </a:txBody>
                  <a:tcPr>
                    <a:solidFill>
                      <a:schemeClr val="accent2">
                        <a:lumMod val="20000"/>
                        <a:lumOff val="80000"/>
                      </a:schemeClr>
                    </a:solidFill>
                  </a:tcPr>
                </a:tc>
                <a:tc>
                  <a:txBody>
                    <a:bodyPr/>
                    <a:lstStyle/>
                    <a:p>
                      <a:r>
                        <a:rPr lang="en-GB" dirty="0"/>
                        <a:t>Geography</a:t>
                      </a:r>
                    </a:p>
                  </a:txBody>
                  <a:tcPr/>
                </a:tc>
                <a:tc>
                  <a:txBody>
                    <a:bodyPr/>
                    <a:lstStyle/>
                    <a:p>
                      <a:r>
                        <a:rPr lang="en-GB" dirty="0"/>
                        <a:t>Physics</a:t>
                      </a:r>
                    </a:p>
                  </a:txBody>
                  <a:tcPr/>
                </a:tc>
                <a:tc>
                  <a:txBody>
                    <a:bodyPr/>
                    <a:lstStyle/>
                    <a:p>
                      <a:r>
                        <a:rPr lang="en-GB" dirty="0"/>
                        <a:t>Maths</a:t>
                      </a:r>
                    </a:p>
                    <a:p>
                      <a:r>
                        <a:rPr lang="en-GB" sz="1600" b="1" dirty="0"/>
                        <a:t>Trigonometry</a:t>
                      </a:r>
                      <a:endParaRPr lang="en-GB" b="1" dirty="0"/>
                    </a:p>
                  </a:txBody>
                  <a:tcPr/>
                </a:tc>
                <a:tc>
                  <a:txBody>
                    <a:bodyPr/>
                    <a:lstStyle/>
                    <a:p>
                      <a:r>
                        <a:rPr lang="en-GB" b="1" dirty="0">
                          <a:solidFill>
                            <a:srgbClr val="0070C0"/>
                          </a:solidFill>
                        </a:rPr>
                        <a:t>CLUB</a:t>
                      </a:r>
                    </a:p>
                  </a:txBody>
                  <a:tcPr/>
                </a:tc>
                <a:tc>
                  <a:txBody>
                    <a:bodyPr/>
                    <a:lstStyle/>
                    <a:p>
                      <a:r>
                        <a:rPr lang="en-GB" dirty="0"/>
                        <a:t>P.E</a:t>
                      </a:r>
                    </a:p>
                  </a:txBody>
                  <a:tcPr/>
                </a:tc>
                <a:tc>
                  <a:txBody>
                    <a:bodyPr/>
                    <a:lstStyle/>
                    <a:p>
                      <a:endParaRPr lang="en-GB" dirty="0"/>
                    </a:p>
                  </a:txBody>
                  <a:tcPr>
                    <a:solidFill>
                      <a:srgbClr val="FF0000">
                        <a:alpha val="50196"/>
                      </a:srgbClr>
                    </a:solidFill>
                  </a:tcPr>
                </a:tc>
                <a:tc>
                  <a:txBody>
                    <a:bodyPr/>
                    <a:lstStyle/>
                    <a:p>
                      <a:r>
                        <a:rPr lang="en-GB" dirty="0"/>
                        <a:t>Chemistry</a:t>
                      </a:r>
                    </a:p>
                  </a:txBody>
                  <a:tcPr/>
                </a:tc>
                <a:extLst>
                  <a:ext uri="{0D108BD9-81ED-4DB2-BD59-A6C34878D82A}">
                    <a16:rowId xmlns:a16="http://schemas.microsoft.com/office/drawing/2014/main" val="2511593794"/>
                  </a:ext>
                </a:extLst>
              </a:tr>
              <a:tr h="1074146">
                <a:tc>
                  <a:txBody>
                    <a:bodyPr/>
                    <a:lstStyle/>
                    <a:p>
                      <a:r>
                        <a:rPr lang="en-GB" dirty="0"/>
                        <a:t>5:00-5:30</a:t>
                      </a:r>
                    </a:p>
                  </a:txBody>
                  <a:tcPr>
                    <a:solidFill>
                      <a:schemeClr val="accent2">
                        <a:lumMod val="20000"/>
                        <a:lumOff val="80000"/>
                      </a:schemeClr>
                    </a:solidFill>
                  </a:tcPr>
                </a:tc>
                <a:tc>
                  <a:txBody>
                    <a:bodyPr/>
                    <a:lstStyle/>
                    <a:p>
                      <a:r>
                        <a:rPr lang="en-GB" b="1" dirty="0">
                          <a:solidFill>
                            <a:srgbClr val="FF0000"/>
                          </a:solidFill>
                        </a:rPr>
                        <a:t>BREAK</a:t>
                      </a:r>
                    </a:p>
                  </a:txBody>
                  <a:tcPr/>
                </a:tc>
                <a:tc>
                  <a:txBody>
                    <a:bodyPr/>
                    <a:lstStyle/>
                    <a:p>
                      <a:r>
                        <a:rPr lang="en-GB" b="1" dirty="0">
                          <a:solidFill>
                            <a:srgbClr val="FF0000"/>
                          </a:solidFill>
                        </a:rPr>
                        <a:t>BREAK</a:t>
                      </a:r>
                    </a:p>
                  </a:txBody>
                  <a:tcPr/>
                </a:tc>
                <a:tc>
                  <a:txBody>
                    <a:bodyPr/>
                    <a:lstStyle/>
                    <a:p>
                      <a:r>
                        <a:rPr lang="en-GB" b="1" dirty="0">
                          <a:solidFill>
                            <a:srgbClr val="FF0000"/>
                          </a:solidFill>
                        </a:rPr>
                        <a:t>BREAK</a:t>
                      </a:r>
                    </a:p>
                  </a:txBody>
                  <a:tcPr/>
                </a:tc>
                <a:tc>
                  <a:txBody>
                    <a:bodyPr/>
                    <a:lstStyle/>
                    <a:p>
                      <a:r>
                        <a:rPr lang="en-GB" dirty="0"/>
                        <a:t>English Lit</a:t>
                      </a:r>
                    </a:p>
                    <a:p>
                      <a:r>
                        <a:rPr lang="en-GB" b="1" dirty="0"/>
                        <a:t>Poetry</a:t>
                      </a:r>
                    </a:p>
                  </a:txBody>
                  <a:tcPr/>
                </a:tc>
                <a:tc>
                  <a:txBody>
                    <a:bodyPr/>
                    <a:lstStyle/>
                    <a:p>
                      <a:r>
                        <a:rPr lang="en-GB" b="1" dirty="0">
                          <a:solidFill>
                            <a:srgbClr val="FF0000"/>
                          </a:solidFill>
                        </a:rPr>
                        <a:t>BREAK</a:t>
                      </a:r>
                    </a:p>
                  </a:txBody>
                  <a:tcPr/>
                </a:tc>
                <a:tc>
                  <a:txBody>
                    <a:bodyPr/>
                    <a:lstStyle/>
                    <a:p>
                      <a:endParaRPr lang="en-GB"/>
                    </a:p>
                  </a:txBody>
                  <a:tcPr>
                    <a:solidFill>
                      <a:srgbClr val="FF0000">
                        <a:alpha val="50196"/>
                      </a:srgbClr>
                    </a:solidFill>
                  </a:tcPr>
                </a:tc>
                <a:tc>
                  <a:txBody>
                    <a:bodyPr/>
                    <a:lstStyle/>
                    <a:p>
                      <a:r>
                        <a:rPr lang="en-GB" b="1" dirty="0">
                          <a:solidFill>
                            <a:srgbClr val="FF0000"/>
                          </a:solidFill>
                        </a:rPr>
                        <a:t>BREAK</a:t>
                      </a:r>
                    </a:p>
                  </a:txBody>
                  <a:tcPr/>
                </a:tc>
                <a:extLst>
                  <a:ext uri="{0D108BD9-81ED-4DB2-BD59-A6C34878D82A}">
                    <a16:rowId xmlns:a16="http://schemas.microsoft.com/office/drawing/2014/main" val="4067364222"/>
                  </a:ext>
                </a:extLst>
              </a:tr>
              <a:tr h="1059431">
                <a:tc>
                  <a:txBody>
                    <a:bodyPr/>
                    <a:lstStyle/>
                    <a:p>
                      <a:r>
                        <a:rPr lang="en-GB" dirty="0"/>
                        <a:t>5:30-6:00</a:t>
                      </a:r>
                    </a:p>
                  </a:txBody>
                  <a:tcPr>
                    <a:solidFill>
                      <a:schemeClr val="accent2">
                        <a:lumMod val="20000"/>
                        <a:lumOff val="80000"/>
                      </a:schemeClr>
                    </a:solidFill>
                  </a:tcPr>
                </a:tc>
                <a:tc>
                  <a:txBody>
                    <a:bodyPr/>
                    <a:lstStyle/>
                    <a:p>
                      <a:r>
                        <a:rPr lang="en-GB" dirty="0"/>
                        <a:t>P.E</a:t>
                      </a:r>
                    </a:p>
                  </a:txBody>
                  <a:tcPr/>
                </a:tc>
                <a:tc>
                  <a:txBody>
                    <a:bodyPr/>
                    <a:lstStyle/>
                    <a:p>
                      <a:r>
                        <a:rPr lang="en-GB" dirty="0"/>
                        <a:t>English Lang</a:t>
                      </a:r>
                    </a:p>
                    <a:p>
                      <a:r>
                        <a:rPr lang="en-GB" b="1" dirty="0"/>
                        <a:t>Q5 Creative Writing</a:t>
                      </a:r>
                    </a:p>
                  </a:txBody>
                  <a:tcPr/>
                </a:tc>
                <a:tc>
                  <a:txBody>
                    <a:bodyPr/>
                    <a:lstStyle/>
                    <a:p>
                      <a:r>
                        <a:rPr lang="en-GB" dirty="0"/>
                        <a:t>Chemistry</a:t>
                      </a:r>
                    </a:p>
                  </a:txBody>
                  <a:tcPr/>
                </a:tc>
                <a:tc>
                  <a:txBody>
                    <a:bodyPr/>
                    <a:lstStyle/>
                    <a:p>
                      <a:r>
                        <a:rPr lang="en-GB" dirty="0"/>
                        <a:t>Geography</a:t>
                      </a:r>
                    </a:p>
                  </a:txBody>
                  <a:tcPr/>
                </a:tc>
                <a:tc>
                  <a:txBody>
                    <a:bodyPr/>
                    <a:lstStyle/>
                    <a:p>
                      <a:r>
                        <a:rPr lang="en-GB" dirty="0"/>
                        <a:t>Maths</a:t>
                      </a:r>
                    </a:p>
                    <a:p>
                      <a:r>
                        <a:rPr lang="en-GB" b="1" dirty="0"/>
                        <a:t>Graphs</a:t>
                      </a:r>
                    </a:p>
                  </a:txBody>
                  <a:tcPr/>
                </a:tc>
                <a:tc>
                  <a:txBody>
                    <a:bodyPr/>
                    <a:lstStyle/>
                    <a:p>
                      <a:endParaRPr lang="en-GB" dirty="0"/>
                    </a:p>
                  </a:txBody>
                  <a:tcPr>
                    <a:solidFill>
                      <a:srgbClr val="FF0000">
                        <a:alpha val="50196"/>
                      </a:srgbClr>
                    </a:solidFill>
                  </a:tcPr>
                </a:tc>
                <a:tc>
                  <a:txBody>
                    <a:bodyPr/>
                    <a:lstStyle/>
                    <a:p>
                      <a:r>
                        <a:rPr lang="en-GB" dirty="0"/>
                        <a:t>Physics</a:t>
                      </a:r>
                    </a:p>
                  </a:txBody>
                  <a:tcPr/>
                </a:tc>
                <a:extLst>
                  <a:ext uri="{0D108BD9-81ED-4DB2-BD59-A6C34878D82A}">
                    <a16:rowId xmlns:a16="http://schemas.microsoft.com/office/drawing/2014/main" val="1853684741"/>
                  </a:ext>
                </a:extLst>
              </a:tr>
            </a:tbl>
          </a:graphicData>
        </a:graphic>
      </p:graphicFrame>
    </p:spTree>
    <p:extLst>
      <p:ext uri="{BB962C8B-B14F-4D97-AF65-F5344CB8AC3E}">
        <p14:creationId xmlns:p14="http://schemas.microsoft.com/office/powerpoint/2010/main" val="2172963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69DEF-CCF7-8B2B-3B90-DC013A78B66A}"/>
            </a:ext>
          </a:extLst>
        </p:cNvPr>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A92B3D2-1898-232B-661E-7E4CCBF8B211}"/>
              </a:ext>
            </a:extLst>
          </p:cNvPr>
          <p:cNvSpPr>
            <a:spLocks noGrp="1"/>
          </p:cNvSpPr>
          <p:nvPr>
            <p:ph idx="1"/>
          </p:nvPr>
        </p:nvSpPr>
        <p:spPr>
          <a:xfrm>
            <a:off x="574040" y="701198"/>
            <a:ext cx="10515600" cy="5455603"/>
          </a:xfrm>
        </p:spPr>
        <p:txBody>
          <a:bodyPr>
            <a:normAutofit/>
          </a:bodyPr>
          <a:lstStyle/>
          <a:p>
            <a:pPr marL="0" indent="0">
              <a:buNone/>
            </a:pPr>
            <a:r>
              <a:rPr lang="en-GB" sz="4000" b="1" dirty="0"/>
              <a:t>Top Revision Tip</a:t>
            </a:r>
          </a:p>
        </p:txBody>
      </p:sp>
      <p:sp>
        <p:nvSpPr>
          <p:cNvPr id="3" name="TextBox 2">
            <a:extLst>
              <a:ext uri="{FF2B5EF4-FFF2-40B4-BE49-F238E27FC236}">
                <a16:creationId xmlns:a16="http://schemas.microsoft.com/office/drawing/2014/main" id="{90DF244F-C807-F7CB-54BC-214BFAA42146}"/>
              </a:ext>
            </a:extLst>
          </p:cNvPr>
          <p:cNvSpPr txBox="1"/>
          <p:nvPr/>
        </p:nvSpPr>
        <p:spPr>
          <a:xfrm>
            <a:off x="574040" y="1792043"/>
            <a:ext cx="6096000" cy="3970318"/>
          </a:xfrm>
          <a:prstGeom prst="rect">
            <a:avLst/>
          </a:prstGeom>
          <a:noFill/>
        </p:spPr>
        <p:txBody>
          <a:bodyPr wrap="square">
            <a:spAutoFit/>
          </a:bodyPr>
          <a:lstStyle/>
          <a:p>
            <a:pPr marL="571500" indent="-571500">
              <a:buFont typeface="Arial" panose="020B0604020202020204" pitchFamily="34" charset="0"/>
              <a:buChar char="•"/>
            </a:pPr>
            <a:r>
              <a:rPr lang="en-GB" sz="3600" dirty="0"/>
              <a:t>Revise in small bursts of 20-30 minutes for each subject.</a:t>
            </a:r>
          </a:p>
          <a:p>
            <a:pPr marL="571500" indent="-571500">
              <a:buFont typeface="Arial" panose="020B0604020202020204" pitchFamily="34" charset="0"/>
              <a:buChar char="•"/>
            </a:pPr>
            <a:endParaRPr lang="en-GB" sz="3600" dirty="0"/>
          </a:p>
          <a:p>
            <a:pPr marL="571500" indent="-571500">
              <a:buFont typeface="Arial" panose="020B0604020202020204" pitchFamily="34" charset="0"/>
              <a:buChar char="•"/>
            </a:pPr>
            <a:r>
              <a:rPr lang="en-GB" sz="3600" dirty="0"/>
              <a:t>Break up your revision with mind maps, images and varied activities to keep your brain engaged.</a:t>
            </a:r>
          </a:p>
        </p:txBody>
      </p:sp>
      <p:pic>
        <p:nvPicPr>
          <p:cNvPr id="5" name="Picture 4">
            <a:extLst>
              <a:ext uri="{FF2B5EF4-FFF2-40B4-BE49-F238E27FC236}">
                <a16:creationId xmlns:a16="http://schemas.microsoft.com/office/drawing/2014/main" id="{809C6967-4EE8-E5B7-DD6E-9A64ED8C3BDA}"/>
              </a:ext>
            </a:extLst>
          </p:cNvPr>
          <p:cNvPicPr>
            <a:picLocks noChangeAspect="1"/>
          </p:cNvPicPr>
          <p:nvPr/>
        </p:nvPicPr>
        <p:blipFill rotWithShape="1">
          <a:blip r:embed="rId2"/>
          <a:srcRect t="12837"/>
          <a:stretch/>
        </p:blipFill>
        <p:spPr>
          <a:xfrm>
            <a:off x="6822440" y="782321"/>
            <a:ext cx="5369560" cy="4714239"/>
          </a:xfrm>
          <a:prstGeom prst="rect">
            <a:avLst/>
          </a:prstGeom>
        </p:spPr>
      </p:pic>
    </p:spTree>
    <p:extLst>
      <p:ext uri="{BB962C8B-B14F-4D97-AF65-F5344CB8AC3E}">
        <p14:creationId xmlns:p14="http://schemas.microsoft.com/office/powerpoint/2010/main" val="908316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49BE68-F9BE-B80B-015F-FB41C8A1E5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578777-4E67-9B63-27C6-B61447572E91}"/>
              </a:ext>
            </a:extLst>
          </p:cNvPr>
          <p:cNvSpPr>
            <a:spLocks noGrp="1"/>
          </p:cNvSpPr>
          <p:nvPr>
            <p:ph type="title"/>
          </p:nvPr>
        </p:nvSpPr>
        <p:spPr>
          <a:xfrm>
            <a:off x="218440" y="203200"/>
            <a:ext cx="10515600" cy="705168"/>
          </a:xfrm>
        </p:spPr>
        <p:txBody>
          <a:bodyPr/>
          <a:lstStyle/>
          <a:p>
            <a:r>
              <a:rPr lang="en-GB" b="1" dirty="0"/>
              <a:t>Over to You</a:t>
            </a:r>
          </a:p>
        </p:txBody>
      </p:sp>
      <p:sp>
        <p:nvSpPr>
          <p:cNvPr id="3" name="Content Placeholder 2">
            <a:extLst>
              <a:ext uri="{FF2B5EF4-FFF2-40B4-BE49-F238E27FC236}">
                <a16:creationId xmlns:a16="http://schemas.microsoft.com/office/drawing/2014/main" id="{D80F3DD8-E322-A4A3-39E0-FC753E0A2DB6}"/>
              </a:ext>
            </a:extLst>
          </p:cNvPr>
          <p:cNvSpPr>
            <a:spLocks noGrp="1"/>
          </p:cNvSpPr>
          <p:nvPr>
            <p:ph idx="1"/>
          </p:nvPr>
        </p:nvSpPr>
        <p:spPr>
          <a:xfrm>
            <a:off x="635000" y="1310640"/>
            <a:ext cx="10515600" cy="4693603"/>
          </a:xfrm>
        </p:spPr>
        <p:txBody>
          <a:bodyPr>
            <a:normAutofit/>
          </a:bodyPr>
          <a:lstStyle/>
          <a:p>
            <a:pPr marL="0" indent="0">
              <a:buNone/>
            </a:pPr>
            <a:r>
              <a:rPr lang="en-GB" sz="3200" dirty="0"/>
              <a:t>I will be sending out a template for revision timetables to your tutors.</a:t>
            </a:r>
          </a:p>
          <a:p>
            <a:pPr marL="0" indent="0">
              <a:buNone/>
            </a:pPr>
            <a:endParaRPr lang="en-GB" sz="3200" dirty="0"/>
          </a:p>
          <a:p>
            <a:pPr marL="0" indent="0">
              <a:buNone/>
            </a:pPr>
            <a:r>
              <a:rPr lang="en-GB" sz="3200" dirty="0"/>
              <a:t>Have a go at creating your own revision timetable and stick to it for your mock exams in May.</a:t>
            </a:r>
          </a:p>
        </p:txBody>
      </p:sp>
      <p:pic>
        <p:nvPicPr>
          <p:cNvPr id="4" name="Picture 3">
            <a:extLst>
              <a:ext uri="{FF2B5EF4-FFF2-40B4-BE49-F238E27FC236}">
                <a16:creationId xmlns:a16="http://schemas.microsoft.com/office/drawing/2014/main" id="{62FEF75B-8F63-D0A7-52C5-66399C1E742C}"/>
              </a:ext>
            </a:extLst>
          </p:cNvPr>
          <p:cNvPicPr>
            <a:picLocks noChangeAspect="1"/>
          </p:cNvPicPr>
          <p:nvPr/>
        </p:nvPicPr>
        <p:blipFill>
          <a:blip r:embed="rId2"/>
          <a:stretch>
            <a:fillRect/>
          </a:stretch>
        </p:blipFill>
        <p:spPr>
          <a:xfrm>
            <a:off x="6323740" y="3938549"/>
            <a:ext cx="5586292" cy="2583442"/>
          </a:xfrm>
          <a:prstGeom prst="rect">
            <a:avLst/>
          </a:prstGeom>
        </p:spPr>
      </p:pic>
    </p:spTree>
    <p:extLst>
      <p:ext uri="{BB962C8B-B14F-4D97-AF65-F5344CB8AC3E}">
        <p14:creationId xmlns:p14="http://schemas.microsoft.com/office/powerpoint/2010/main" val="9626438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71f8d9a3-3347-400d-a852-d217cf3d654e}" enabled="0" method="" siteId="{71f8d9a3-3347-400d-a852-d217cf3d654e}" removed="1"/>
</clbl:labelList>
</file>

<file path=docProps/app.xml><?xml version="1.0" encoding="utf-8"?>
<Properties xmlns="http://schemas.openxmlformats.org/officeDocument/2006/extended-properties" xmlns:vt="http://schemas.openxmlformats.org/officeDocument/2006/docPropsVTypes">
  <TotalTime>0</TotalTime>
  <Words>502</Words>
  <Application>Microsoft Office PowerPoint</Application>
  <PresentationFormat>Widescreen</PresentationFormat>
  <Paragraphs>86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PowerPoint Presentation</vt:lpstr>
      <vt:lpstr>Memory and Revision</vt:lpstr>
      <vt:lpstr>Memory and Revision</vt:lpstr>
      <vt:lpstr>Memory and Revision</vt:lpstr>
      <vt:lpstr>Breaking Up Revision</vt:lpstr>
      <vt:lpstr>Timetabling Your Revision</vt:lpstr>
      <vt:lpstr>Timetabling Your Revision</vt:lpstr>
      <vt:lpstr>PowerPoint Presentation</vt:lpstr>
      <vt:lpstr>Over to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Boylan, Mr F (Kingsmead School)</dc:creator>
  <cp:lastModifiedBy>Boylan, Mr F (Kingsmead School)</cp:lastModifiedBy>
  <cp:revision>1</cp:revision>
  <dcterms:created xsi:type="dcterms:W3CDTF">2024-01-28T11:24:45Z</dcterms:created>
  <dcterms:modified xsi:type="dcterms:W3CDTF">2024-02-28T12:50:21Z</dcterms:modified>
</cp:coreProperties>
</file>