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648" r:id="rId2"/>
  </p:sldMasterIdLst>
  <p:notesMasterIdLst>
    <p:notesMasterId r:id="rId29"/>
  </p:notesMasterIdLst>
  <p:handoutMasterIdLst>
    <p:handoutMasterId r:id="rId30"/>
  </p:handoutMasterIdLst>
  <p:sldIdLst>
    <p:sldId id="1168" r:id="rId3"/>
    <p:sldId id="269" r:id="rId4"/>
    <p:sldId id="265" r:id="rId5"/>
    <p:sldId id="272" r:id="rId6"/>
    <p:sldId id="1142" r:id="rId7"/>
    <p:sldId id="1143" r:id="rId8"/>
    <p:sldId id="1145" r:id="rId9"/>
    <p:sldId id="1152" r:id="rId10"/>
    <p:sldId id="267" r:id="rId11"/>
    <p:sldId id="1146" r:id="rId12"/>
    <p:sldId id="1147" r:id="rId13"/>
    <p:sldId id="1148" r:id="rId14"/>
    <p:sldId id="1149" r:id="rId15"/>
    <p:sldId id="1155" r:id="rId16"/>
    <p:sldId id="1156" r:id="rId17"/>
    <p:sldId id="1157" r:id="rId18"/>
    <p:sldId id="264" r:id="rId19"/>
    <p:sldId id="282" r:id="rId20"/>
    <p:sldId id="1160" r:id="rId21"/>
    <p:sldId id="1161" r:id="rId22"/>
    <p:sldId id="1163" r:id="rId23"/>
    <p:sldId id="1167" r:id="rId24"/>
    <p:sldId id="358" r:id="rId25"/>
    <p:sldId id="271" r:id="rId26"/>
    <p:sldId id="268" r:id="rId27"/>
    <p:sldId id="1169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81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C9936-0405-4568-9392-F5050098E418}" v="16" dt="2023-03-13T15:49:37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74" autoAdjust="0"/>
    <p:restoredTop sz="94724" autoAdjust="0"/>
  </p:normalViewPr>
  <p:slideViewPr>
    <p:cSldViewPr snapToGrid="0">
      <p:cViewPr varScale="1">
        <p:scale>
          <a:sx n="100" d="100"/>
          <a:sy n="100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95611-92BB-4F57-85A8-99C42872980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2431DF-7101-4B69-A18E-03292E5759B2}">
      <dgm:prSet/>
      <dgm:spPr/>
      <dgm:t>
        <a:bodyPr/>
        <a:lstStyle/>
        <a:p>
          <a:r>
            <a:rPr lang="en-GB" dirty="0"/>
            <a:t>It enables you to maximise the use of your time </a:t>
          </a:r>
          <a:endParaRPr lang="en-US" dirty="0"/>
        </a:p>
      </dgm:t>
    </dgm:pt>
    <dgm:pt modelId="{035B763E-FFCC-49B2-9943-A2F4B1856779}" type="parTrans" cxnId="{3DD83288-3BF0-4798-89BB-A0D9B719EEE6}">
      <dgm:prSet/>
      <dgm:spPr/>
      <dgm:t>
        <a:bodyPr/>
        <a:lstStyle/>
        <a:p>
          <a:endParaRPr lang="en-US"/>
        </a:p>
      </dgm:t>
    </dgm:pt>
    <dgm:pt modelId="{19802687-8C99-4BE1-B7CB-90919418093E}" type="sibTrans" cxnId="{3DD83288-3BF0-4798-89BB-A0D9B719EEE6}">
      <dgm:prSet/>
      <dgm:spPr/>
      <dgm:t>
        <a:bodyPr/>
        <a:lstStyle/>
        <a:p>
          <a:endParaRPr lang="en-US"/>
        </a:p>
      </dgm:t>
    </dgm:pt>
    <dgm:pt modelId="{37C2CE34-DF72-45D4-83F7-B465DD7224DA}">
      <dgm:prSet/>
      <dgm:spPr/>
      <dgm:t>
        <a:bodyPr/>
        <a:lstStyle/>
        <a:p>
          <a:r>
            <a:rPr lang="en-GB" dirty="0"/>
            <a:t>You have a clear and focused direction that gives you a sense of security and purpose </a:t>
          </a:r>
          <a:endParaRPr lang="en-US" dirty="0"/>
        </a:p>
      </dgm:t>
    </dgm:pt>
    <dgm:pt modelId="{006B6228-2843-47D3-A214-F1B450AC37AA}" type="parTrans" cxnId="{F5A398CD-9AB1-4C83-ACC4-36FD297882A7}">
      <dgm:prSet/>
      <dgm:spPr/>
      <dgm:t>
        <a:bodyPr/>
        <a:lstStyle/>
        <a:p>
          <a:endParaRPr lang="en-US"/>
        </a:p>
      </dgm:t>
    </dgm:pt>
    <dgm:pt modelId="{65B99597-41B8-4B88-944A-0BEC8D366B0A}" type="sibTrans" cxnId="{F5A398CD-9AB1-4C83-ACC4-36FD297882A7}">
      <dgm:prSet/>
      <dgm:spPr/>
      <dgm:t>
        <a:bodyPr/>
        <a:lstStyle/>
        <a:p>
          <a:endParaRPr lang="en-US"/>
        </a:p>
      </dgm:t>
    </dgm:pt>
    <dgm:pt modelId="{9A2239EC-D7D6-450D-9AAD-A0E7F266E154}">
      <dgm:prSet/>
      <dgm:spPr/>
      <dgm:t>
        <a:bodyPr/>
        <a:lstStyle/>
        <a:p>
          <a:r>
            <a:rPr lang="en-GB"/>
            <a:t>It keeps you moving steadily towards achieving the results you really want and, ultimately, being successful </a:t>
          </a:r>
          <a:endParaRPr lang="en-US"/>
        </a:p>
      </dgm:t>
    </dgm:pt>
    <dgm:pt modelId="{B85CB2D0-5F4C-4794-BB27-76EF6D3BA44F}" type="parTrans" cxnId="{BA55E138-9D46-481A-B3F6-88197FEC80ED}">
      <dgm:prSet/>
      <dgm:spPr/>
      <dgm:t>
        <a:bodyPr/>
        <a:lstStyle/>
        <a:p>
          <a:endParaRPr lang="en-US"/>
        </a:p>
      </dgm:t>
    </dgm:pt>
    <dgm:pt modelId="{CA5968A9-592E-4E13-AFEC-553F7719F3BD}" type="sibTrans" cxnId="{BA55E138-9D46-481A-B3F6-88197FEC80ED}">
      <dgm:prSet/>
      <dgm:spPr/>
      <dgm:t>
        <a:bodyPr/>
        <a:lstStyle/>
        <a:p>
          <a:endParaRPr lang="en-US"/>
        </a:p>
      </dgm:t>
    </dgm:pt>
    <dgm:pt modelId="{E85606E2-8914-45C8-BF8A-94B652DE51AD}">
      <dgm:prSet/>
      <dgm:spPr/>
      <dgm:t>
        <a:bodyPr/>
        <a:lstStyle/>
        <a:p>
          <a:r>
            <a:rPr lang="en-GB"/>
            <a:t>You retain high levels of enthusiasm for what you want to achieve </a:t>
          </a:r>
          <a:endParaRPr lang="en-US"/>
        </a:p>
      </dgm:t>
    </dgm:pt>
    <dgm:pt modelId="{3385839F-A463-4798-B897-F8616C512DAA}" type="parTrans" cxnId="{0E102386-04EB-48F0-AD4A-F8758EDEB6CC}">
      <dgm:prSet/>
      <dgm:spPr/>
      <dgm:t>
        <a:bodyPr/>
        <a:lstStyle/>
        <a:p>
          <a:endParaRPr lang="en-US"/>
        </a:p>
      </dgm:t>
    </dgm:pt>
    <dgm:pt modelId="{19437F58-0979-4281-BCCA-80D6CFD98F94}" type="sibTrans" cxnId="{0E102386-04EB-48F0-AD4A-F8758EDEB6CC}">
      <dgm:prSet/>
      <dgm:spPr/>
      <dgm:t>
        <a:bodyPr/>
        <a:lstStyle/>
        <a:p>
          <a:endParaRPr lang="en-US"/>
        </a:p>
      </dgm:t>
    </dgm:pt>
    <dgm:pt modelId="{42B43F7C-4C2D-494F-8852-93D8608F3E18}">
      <dgm:prSet/>
      <dgm:spPr/>
      <dgm:t>
        <a:bodyPr/>
        <a:lstStyle/>
        <a:p>
          <a:r>
            <a:rPr lang="en-GB"/>
            <a:t>You will benefit from increased self-esteem, confidence and belief in your ability to make things happen and feel in control</a:t>
          </a:r>
          <a:endParaRPr lang="en-US"/>
        </a:p>
      </dgm:t>
    </dgm:pt>
    <dgm:pt modelId="{365E5C3D-09C4-420B-B0EC-662304609FFB}" type="parTrans" cxnId="{C33FF538-EC32-46CD-B803-CAC2B2BC5BE8}">
      <dgm:prSet/>
      <dgm:spPr/>
      <dgm:t>
        <a:bodyPr/>
        <a:lstStyle/>
        <a:p>
          <a:endParaRPr lang="en-US"/>
        </a:p>
      </dgm:t>
    </dgm:pt>
    <dgm:pt modelId="{8CF653CE-3CE5-43CB-8320-814FCA7E79C1}" type="sibTrans" cxnId="{C33FF538-EC32-46CD-B803-CAC2B2BC5BE8}">
      <dgm:prSet/>
      <dgm:spPr/>
      <dgm:t>
        <a:bodyPr/>
        <a:lstStyle/>
        <a:p>
          <a:endParaRPr lang="en-US"/>
        </a:p>
      </dgm:t>
    </dgm:pt>
    <dgm:pt modelId="{F4B6DB9D-CE89-4E96-835E-A7F87D5FDE20}" type="pres">
      <dgm:prSet presAssocID="{76595611-92BB-4F57-85A8-99C42872980E}" presName="root" presStyleCnt="0">
        <dgm:presLayoutVars>
          <dgm:dir/>
          <dgm:resizeHandles val="exact"/>
        </dgm:presLayoutVars>
      </dgm:prSet>
      <dgm:spPr/>
    </dgm:pt>
    <dgm:pt modelId="{0DA7D406-EAB0-4270-B4A0-4591D04CA2DB}" type="pres">
      <dgm:prSet presAssocID="{072431DF-7101-4B69-A18E-03292E5759B2}" presName="compNode" presStyleCnt="0"/>
      <dgm:spPr/>
    </dgm:pt>
    <dgm:pt modelId="{2700FEDE-8339-4249-9213-DB0E7B5E931D}" type="pres">
      <dgm:prSet presAssocID="{072431DF-7101-4B69-A18E-03292E5759B2}" presName="bgRect" presStyleLbl="bgShp" presStyleIdx="0" presStyleCnt="5"/>
      <dgm:spPr/>
    </dgm:pt>
    <dgm:pt modelId="{588939BB-7E06-41D0-B4E5-CE53C7AE1C34}" type="pres">
      <dgm:prSet presAssocID="{072431DF-7101-4B69-A18E-03292E5759B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48CA7BE-8A03-4446-AB6D-48496577F1B7}" type="pres">
      <dgm:prSet presAssocID="{072431DF-7101-4B69-A18E-03292E5759B2}" presName="spaceRect" presStyleCnt="0"/>
      <dgm:spPr/>
    </dgm:pt>
    <dgm:pt modelId="{66E1AF71-EC70-4C1A-8A89-EF751E3A0CFB}" type="pres">
      <dgm:prSet presAssocID="{072431DF-7101-4B69-A18E-03292E5759B2}" presName="parTx" presStyleLbl="revTx" presStyleIdx="0" presStyleCnt="5">
        <dgm:presLayoutVars>
          <dgm:chMax val="0"/>
          <dgm:chPref val="0"/>
        </dgm:presLayoutVars>
      </dgm:prSet>
      <dgm:spPr/>
    </dgm:pt>
    <dgm:pt modelId="{4AD183C5-CB02-4176-8634-28C81BAB1218}" type="pres">
      <dgm:prSet presAssocID="{19802687-8C99-4BE1-B7CB-90919418093E}" presName="sibTrans" presStyleCnt="0"/>
      <dgm:spPr/>
    </dgm:pt>
    <dgm:pt modelId="{9EBC07CD-2A97-408B-878D-7A62792B543D}" type="pres">
      <dgm:prSet presAssocID="{37C2CE34-DF72-45D4-83F7-B465DD7224DA}" presName="compNode" presStyleCnt="0"/>
      <dgm:spPr/>
    </dgm:pt>
    <dgm:pt modelId="{C223CF3C-31BB-41E8-B488-C3C7221F50CE}" type="pres">
      <dgm:prSet presAssocID="{37C2CE34-DF72-45D4-83F7-B465DD7224DA}" presName="bgRect" presStyleLbl="bgShp" presStyleIdx="1" presStyleCnt="5"/>
      <dgm:spPr/>
    </dgm:pt>
    <dgm:pt modelId="{EB787F06-FA16-45C8-9AE4-FE52BD0423A6}" type="pres">
      <dgm:prSet presAssocID="{37C2CE34-DF72-45D4-83F7-B465DD7224D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EE353E7-3139-4085-BE3F-3E09A9B0F0B2}" type="pres">
      <dgm:prSet presAssocID="{37C2CE34-DF72-45D4-83F7-B465DD7224DA}" presName="spaceRect" presStyleCnt="0"/>
      <dgm:spPr/>
    </dgm:pt>
    <dgm:pt modelId="{BFE35103-1945-4A7C-B84D-09D11049BF25}" type="pres">
      <dgm:prSet presAssocID="{37C2CE34-DF72-45D4-83F7-B465DD7224DA}" presName="parTx" presStyleLbl="revTx" presStyleIdx="1" presStyleCnt="5">
        <dgm:presLayoutVars>
          <dgm:chMax val="0"/>
          <dgm:chPref val="0"/>
        </dgm:presLayoutVars>
      </dgm:prSet>
      <dgm:spPr/>
    </dgm:pt>
    <dgm:pt modelId="{EB4915D7-0713-4C62-A6DE-440E0443B0A6}" type="pres">
      <dgm:prSet presAssocID="{65B99597-41B8-4B88-944A-0BEC8D366B0A}" presName="sibTrans" presStyleCnt="0"/>
      <dgm:spPr/>
    </dgm:pt>
    <dgm:pt modelId="{BDFCDA35-7156-4E1C-B743-9CC1A6526B08}" type="pres">
      <dgm:prSet presAssocID="{9A2239EC-D7D6-450D-9AAD-A0E7F266E154}" presName="compNode" presStyleCnt="0"/>
      <dgm:spPr/>
    </dgm:pt>
    <dgm:pt modelId="{8AA27AAB-5EFE-4D9A-B522-8133669683B3}" type="pres">
      <dgm:prSet presAssocID="{9A2239EC-D7D6-450D-9AAD-A0E7F266E154}" presName="bgRect" presStyleLbl="bgShp" presStyleIdx="2" presStyleCnt="5"/>
      <dgm:spPr/>
    </dgm:pt>
    <dgm:pt modelId="{76B5635B-B8C9-46D2-BD4E-1F1BA06114A4}" type="pres">
      <dgm:prSet presAssocID="{9A2239EC-D7D6-450D-9AAD-A0E7F266E15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6A93D018-24FC-4347-AC70-DC55A763C4CF}" type="pres">
      <dgm:prSet presAssocID="{9A2239EC-D7D6-450D-9AAD-A0E7F266E154}" presName="spaceRect" presStyleCnt="0"/>
      <dgm:spPr/>
    </dgm:pt>
    <dgm:pt modelId="{D772BAED-1CD3-4639-B8D4-5E9B6534E53F}" type="pres">
      <dgm:prSet presAssocID="{9A2239EC-D7D6-450D-9AAD-A0E7F266E154}" presName="parTx" presStyleLbl="revTx" presStyleIdx="2" presStyleCnt="5">
        <dgm:presLayoutVars>
          <dgm:chMax val="0"/>
          <dgm:chPref val="0"/>
        </dgm:presLayoutVars>
      </dgm:prSet>
      <dgm:spPr/>
    </dgm:pt>
    <dgm:pt modelId="{324F66CE-26B0-43FE-9637-B6AA6E74FB17}" type="pres">
      <dgm:prSet presAssocID="{CA5968A9-592E-4E13-AFEC-553F7719F3BD}" presName="sibTrans" presStyleCnt="0"/>
      <dgm:spPr/>
    </dgm:pt>
    <dgm:pt modelId="{42419D9A-DE74-4EDF-948C-9498020CE01B}" type="pres">
      <dgm:prSet presAssocID="{E85606E2-8914-45C8-BF8A-94B652DE51AD}" presName="compNode" presStyleCnt="0"/>
      <dgm:spPr/>
    </dgm:pt>
    <dgm:pt modelId="{3E7AB899-B1D7-46F9-AF7C-2C223343DFD3}" type="pres">
      <dgm:prSet presAssocID="{E85606E2-8914-45C8-BF8A-94B652DE51AD}" presName="bgRect" presStyleLbl="bgShp" presStyleIdx="3" presStyleCnt="5"/>
      <dgm:spPr/>
    </dgm:pt>
    <dgm:pt modelId="{705E1140-91E8-4156-9CE4-C88A3F20DD84}" type="pres">
      <dgm:prSet presAssocID="{E85606E2-8914-45C8-BF8A-94B652DE51A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F2934AC0-A977-4DA9-BDF3-3750E368ADD1}" type="pres">
      <dgm:prSet presAssocID="{E85606E2-8914-45C8-BF8A-94B652DE51AD}" presName="spaceRect" presStyleCnt="0"/>
      <dgm:spPr/>
    </dgm:pt>
    <dgm:pt modelId="{6ED53853-41CD-45D9-B724-A5BEE8C8D467}" type="pres">
      <dgm:prSet presAssocID="{E85606E2-8914-45C8-BF8A-94B652DE51AD}" presName="parTx" presStyleLbl="revTx" presStyleIdx="3" presStyleCnt="5">
        <dgm:presLayoutVars>
          <dgm:chMax val="0"/>
          <dgm:chPref val="0"/>
        </dgm:presLayoutVars>
      </dgm:prSet>
      <dgm:spPr/>
    </dgm:pt>
    <dgm:pt modelId="{5F3A8F9B-8BDC-4ABD-B436-EB0D82B420D8}" type="pres">
      <dgm:prSet presAssocID="{19437F58-0979-4281-BCCA-80D6CFD98F94}" presName="sibTrans" presStyleCnt="0"/>
      <dgm:spPr/>
    </dgm:pt>
    <dgm:pt modelId="{A5C555C2-3BA8-41C2-9867-9DF926AC81C8}" type="pres">
      <dgm:prSet presAssocID="{42B43F7C-4C2D-494F-8852-93D8608F3E18}" presName="compNode" presStyleCnt="0"/>
      <dgm:spPr/>
    </dgm:pt>
    <dgm:pt modelId="{93A803DC-5F57-41D7-AB18-DD672A636FB1}" type="pres">
      <dgm:prSet presAssocID="{42B43F7C-4C2D-494F-8852-93D8608F3E18}" presName="bgRect" presStyleLbl="bgShp" presStyleIdx="4" presStyleCnt="5"/>
      <dgm:spPr/>
    </dgm:pt>
    <dgm:pt modelId="{9B5164AF-F6C0-447F-8614-ABDA58CC9199}" type="pres">
      <dgm:prSet presAssocID="{42B43F7C-4C2D-494F-8852-93D8608F3E1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ous Face with Solid Fill"/>
        </a:ext>
      </dgm:extLst>
    </dgm:pt>
    <dgm:pt modelId="{E544788A-CCFF-4171-B38B-AFA895C94488}" type="pres">
      <dgm:prSet presAssocID="{42B43F7C-4C2D-494F-8852-93D8608F3E18}" presName="spaceRect" presStyleCnt="0"/>
      <dgm:spPr/>
    </dgm:pt>
    <dgm:pt modelId="{974991AD-DE95-4541-9F8A-CAA9AB34E582}" type="pres">
      <dgm:prSet presAssocID="{42B43F7C-4C2D-494F-8852-93D8608F3E1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AF1932F-4A5E-4293-A7F8-CA03F95289E5}" type="presOf" srcId="{9A2239EC-D7D6-450D-9AAD-A0E7F266E154}" destId="{D772BAED-1CD3-4639-B8D4-5E9B6534E53F}" srcOrd="0" destOrd="0" presId="urn:microsoft.com/office/officeart/2018/2/layout/IconVerticalSolidList"/>
    <dgm:cxn modelId="{BA55E138-9D46-481A-B3F6-88197FEC80ED}" srcId="{76595611-92BB-4F57-85A8-99C42872980E}" destId="{9A2239EC-D7D6-450D-9AAD-A0E7F266E154}" srcOrd="2" destOrd="0" parTransId="{B85CB2D0-5F4C-4794-BB27-76EF6D3BA44F}" sibTransId="{CA5968A9-592E-4E13-AFEC-553F7719F3BD}"/>
    <dgm:cxn modelId="{C33FF538-EC32-46CD-B803-CAC2B2BC5BE8}" srcId="{76595611-92BB-4F57-85A8-99C42872980E}" destId="{42B43F7C-4C2D-494F-8852-93D8608F3E18}" srcOrd="4" destOrd="0" parTransId="{365E5C3D-09C4-420B-B0EC-662304609FFB}" sibTransId="{8CF653CE-3CE5-43CB-8320-814FCA7E79C1}"/>
    <dgm:cxn modelId="{A65A3643-EAEF-4140-A32A-9E150F7AD482}" type="presOf" srcId="{072431DF-7101-4B69-A18E-03292E5759B2}" destId="{66E1AF71-EC70-4C1A-8A89-EF751E3A0CFB}" srcOrd="0" destOrd="0" presId="urn:microsoft.com/office/officeart/2018/2/layout/IconVerticalSolidList"/>
    <dgm:cxn modelId="{5D0EE74F-5C8F-4C5D-894C-55A0BD5A0D45}" type="presOf" srcId="{E85606E2-8914-45C8-BF8A-94B652DE51AD}" destId="{6ED53853-41CD-45D9-B724-A5BEE8C8D467}" srcOrd="0" destOrd="0" presId="urn:microsoft.com/office/officeart/2018/2/layout/IconVerticalSolidList"/>
    <dgm:cxn modelId="{EA897383-FD12-43FD-9428-409785FFE213}" type="presOf" srcId="{42B43F7C-4C2D-494F-8852-93D8608F3E18}" destId="{974991AD-DE95-4541-9F8A-CAA9AB34E582}" srcOrd="0" destOrd="0" presId="urn:microsoft.com/office/officeart/2018/2/layout/IconVerticalSolidList"/>
    <dgm:cxn modelId="{0E102386-04EB-48F0-AD4A-F8758EDEB6CC}" srcId="{76595611-92BB-4F57-85A8-99C42872980E}" destId="{E85606E2-8914-45C8-BF8A-94B652DE51AD}" srcOrd="3" destOrd="0" parTransId="{3385839F-A463-4798-B897-F8616C512DAA}" sibTransId="{19437F58-0979-4281-BCCA-80D6CFD98F94}"/>
    <dgm:cxn modelId="{34D20F88-4EF6-4779-821A-AACC19F82809}" type="presOf" srcId="{76595611-92BB-4F57-85A8-99C42872980E}" destId="{F4B6DB9D-CE89-4E96-835E-A7F87D5FDE20}" srcOrd="0" destOrd="0" presId="urn:microsoft.com/office/officeart/2018/2/layout/IconVerticalSolidList"/>
    <dgm:cxn modelId="{3DD83288-3BF0-4798-89BB-A0D9B719EEE6}" srcId="{76595611-92BB-4F57-85A8-99C42872980E}" destId="{072431DF-7101-4B69-A18E-03292E5759B2}" srcOrd="0" destOrd="0" parTransId="{035B763E-FFCC-49B2-9943-A2F4B1856779}" sibTransId="{19802687-8C99-4BE1-B7CB-90919418093E}"/>
    <dgm:cxn modelId="{543685B8-1E71-4212-BEDC-FFF1A759A225}" type="presOf" srcId="{37C2CE34-DF72-45D4-83F7-B465DD7224DA}" destId="{BFE35103-1945-4A7C-B84D-09D11049BF25}" srcOrd="0" destOrd="0" presId="urn:microsoft.com/office/officeart/2018/2/layout/IconVerticalSolidList"/>
    <dgm:cxn modelId="{F5A398CD-9AB1-4C83-ACC4-36FD297882A7}" srcId="{76595611-92BB-4F57-85A8-99C42872980E}" destId="{37C2CE34-DF72-45D4-83F7-B465DD7224DA}" srcOrd="1" destOrd="0" parTransId="{006B6228-2843-47D3-A214-F1B450AC37AA}" sibTransId="{65B99597-41B8-4B88-944A-0BEC8D366B0A}"/>
    <dgm:cxn modelId="{D2FC943E-E483-495D-A0FD-8E3298DEC59D}" type="presParOf" srcId="{F4B6DB9D-CE89-4E96-835E-A7F87D5FDE20}" destId="{0DA7D406-EAB0-4270-B4A0-4591D04CA2DB}" srcOrd="0" destOrd="0" presId="urn:microsoft.com/office/officeart/2018/2/layout/IconVerticalSolidList"/>
    <dgm:cxn modelId="{86AEBDB4-48CA-4392-BC14-2B0B7BF476FF}" type="presParOf" srcId="{0DA7D406-EAB0-4270-B4A0-4591D04CA2DB}" destId="{2700FEDE-8339-4249-9213-DB0E7B5E931D}" srcOrd="0" destOrd="0" presId="urn:microsoft.com/office/officeart/2018/2/layout/IconVerticalSolidList"/>
    <dgm:cxn modelId="{77D5FCA0-76F5-4723-AF20-E0B32EFB85EE}" type="presParOf" srcId="{0DA7D406-EAB0-4270-B4A0-4591D04CA2DB}" destId="{588939BB-7E06-41D0-B4E5-CE53C7AE1C34}" srcOrd="1" destOrd="0" presId="urn:microsoft.com/office/officeart/2018/2/layout/IconVerticalSolidList"/>
    <dgm:cxn modelId="{A4445E30-4A97-4AC5-B5BF-26F645AA8BD9}" type="presParOf" srcId="{0DA7D406-EAB0-4270-B4A0-4591D04CA2DB}" destId="{848CA7BE-8A03-4446-AB6D-48496577F1B7}" srcOrd="2" destOrd="0" presId="urn:microsoft.com/office/officeart/2018/2/layout/IconVerticalSolidList"/>
    <dgm:cxn modelId="{E352DCB3-6AC2-4E21-896A-CF12E5720A31}" type="presParOf" srcId="{0DA7D406-EAB0-4270-B4A0-4591D04CA2DB}" destId="{66E1AF71-EC70-4C1A-8A89-EF751E3A0CFB}" srcOrd="3" destOrd="0" presId="urn:microsoft.com/office/officeart/2018/2/layout/IconVerticalSolidList"/>
    <dgm:cxn modelId="{277B545D-4C4D-4BB9-9B39-9C23D5CF6080}" type="presParOf" srcId="{F4B6DB9D-CE89-4E96-835E-A7F87D5FDE20}" destId="{4AD183C5-CB02-4176-8634-28C81BAB1218}" srcOrd="1" destOrd="0" presId="urn:microsoft.com/office/officeart/2018/2/layout/IconVerticalSolidList"/>
    <dgm:cxn modelId="{9E63636F-126A-4F8F-8AF1-31A63B3AC7B9}" type="presParOf" srcId="{F4B6DB9D-CE89-4E96-835E-A7F87D5FDE20}" destId="{9EBC07CD-2A97-408B-878D-7A62792B543D}" srcOrd="2" destOrd="0" presId="urn:microsoft.com/office/officeart/2018/2/layout/IconVerticalSolidList"/>
    <dgm:cxn modelId="{EFFA6F9C-84D8-4264-B19F-97BA426845D1}" type="presParOf" srcId="{9EBC07CD-2A97-408B-878D-7A62792B543D}" destId="{C223CF3C-31BB-41E8-B488-C3C7221F50CE}" srcOrd="0" destOrd="0" presId="urn:microsoft.com/office/officeart/2018/2/layout/IconVerticalSolidList"/>
    <dgm:cxn modelId="{736E39E4-8C4B-4C64-B8E5-6C04E8B32072}" type="presParOf" srcId="{9EBC07CD-2A97-408B-878D-7A62792B543D}" destId="{EB787F06-FA16-45C8-9AE4-FE52BD0423A6}" srcOrd="1" destOrd="0" presId="urn:microsoft.com/office/officeart/2018/2/layout/IconVerticalSolidList"/>
    <dgm:cxn modelId="{D69172AF-D461-4141-8579-18B208657766}" type="presParOf" srcId="{9EBC07CD-2A97-408B-878D-7A62792B543D}" destId="{AEE353E7-3139-4085-BE3F-3E09A9B0F0B2}" srcOrd="2" destOrd="0" presId="urn:microsoft.com/office/officeart/2018/2/layout/IconVerticalSolidList"/>
    <dgm:cxn modelId="{5B52E556-F7C9-46D7-AFCC-296BC4B0A5B1}" type="presParOf" srcId="{9EBC07CD-2A97-408B-878D-7A62792B543D}" destId="{BFE35103-1945-4A7C-B84D-09D11049BF25}" srcOrd="3" destOrd="0" presId="urn:microsoft.com/office/officeart/2018/2/layout/IconVerticalSolidList"/>
    <dgm:cxn modelId="{4F9D03FE-FAA8-4EC5-B5A0-9EB186A7C7C9}" type="presParOf" srcId="{F4B6DB9D-CE89-4E96-835E-A7F87D5FDE20}" destId="{EB4915D7-0713-4C62-A6DE-440E0443B0A6}" srcOrd="3" destOrd="0" presId="urn:microsoft.com/office/officeart/2018/2/layout/IconVerticalSolidList"/>
    <dgm:cxn modelId="{8C0AD92C-9769-40F6-8151-3274B48D15F9}" type="presParOf" srcId="{F4B6DB9D-CE89-4E96-835E-A7F87D5FDE20}" destId="{BDFCDA35-7156-4E1C-B743-9CC1A6526B08}" srcOrd="4" destOrd="0" presId="urn:microsoft.com/office/officeart/2018/2/layout/IconVerticalSolidList"/>
    <dgm:cxn modelId="{F839621E-1A85-43F0-847C-7F7D60E81D15}" type="presParOf" srcId="{BDFCDA35-7156-4E1C-B743-9CC1A6526B08}" destId="{8AA27AAB-5EFE-4D9A-B522-8133669683B3}" srcOrd="0" destOrd="0" presId="urn:microsoft.com/office/officeart/2018/2/layout/IconVerticalSolidList"/>
    <dgm:cxn modelId="{9E44358C-FD17-4357-AB1E-448013540593}" type="presParOf" srcId="{BDFCDA35-7156-4E1C-B743-9CC1A6526B08}" destId="{76B5635B-B8C9-46D2-BD4E-1F1BA06114A4}" srcOrd="1" destOrd="0" presId="urn:microsoft.com/office/officeart/2018/2/layout/IconVerticalSolidList"/>
    <dgm:cxn modelId="{128CC3CA-E453-4F45-A867-6861932F5B1B}" type="presParOf" srcId="{BDFCDA35-7156-4E1C-B743-9CC1A6526B08}" destId="{6A93D018-24FC-4347-AC70-DC55A763C4CF}" srcOrd="2" destOrd="0" presId="urn:microsoft.com/office/officeart/2018/2/layout/IconVerticalSolidList"/>
    <dgm:cxn modelId="{C5543F9D-B511-48A4-BB75-DD0BEC521728}" type="presParOf" srcId="{BDFCDA35-7156-4E1C-B743-9CC1A6526B08}" destId="{D772BAED-1CD3-4639-B8D4-5E9B6534E53F}" srcOrd="3" destOrd="0" presId="urn:microsoft.com/office/officeart/2018/2/layout/IconVerticalSolidList"/>
    <dgm:cxn modelId="{7CA315CD-AEBF-411C-9060-B494CC4CD0A8}" type="presParOf" srcId="{F4B6DB9D-CE89-4E96-835E-A7F87D5FDE20}" destId="{324F66CE-26B0-43FE-9637-B6AA6E74FB17}" srcOrd="5" destOrd="0" presId="urn:microsoft.com/office/officeart/2018/2/layout/IconVerticalSolidList"/>
    <dgm:cxn modelId="{A5CC5F09-6142-4823-93DE-DE8FF639D206}" type="presParOf" srcId="{F4B6DB9D-CE89-4E96-835E-A7F87D5FDE20}" destId="{42419D9A-DE74-4EDF-948C-9498020CE01B}" srcOrd="6" destOrd="0" presId="urn:microsoft.com/office/officeart/2018/2/layout/IconVerticalSolidList"/>
    <dgm:cxn modelId="{949D6EA1-4485-4318-BB72-481575EA8064}" type="presParOf" srcId="{42419D9A-DE74-4EDF-948C-9498020CE01B}" destId="{3E7AB899-B1D7-46F9-AF7C-2C223343DFD3}" srcOrd="0" destOrd="0" presId="urn:microsoft.com/office/officeart/2018/2/layout/IconVerticalSolidList"/>
    <dgm:cxn modelId="{31748C8B-7EBF-4FB5-BF9F-8AF3885F8C0B}" type="presParOf" srcId="{42419D9A-DE74-4EDF-948C-9498020CE01B}" destId="{705E1140-91E8-4156-9CE4-C88A3F20DD84}" srcOrd="1" destOrd="0" presId="urn:microsoft.com/office/officeart/2018/2/layout/IconVerticalSolidList"/>
    <dgm:cxn modelId="{495F88B3-9D1D-49B8-B278-929561AF2079}" type="presParOf" srcId="{42419D9A-DE74-4EDF-948C-9498020CE01B}" destId="{F2934AC0-A977-4DA9-BDF3-3750E368ADD1}" srcOrd="2" destOrd="0" presId="urn:microsoft.com/office/officeart/2018/2/layout/IconVerticalSolidList"/>
    <dgm:cxn modelId="{22C3234C-A5D7-483B-8E54-E741CD7AED03}" type="presParOf" srcId="{42419D9A-DE74-4EDF-948C-9498020CE01B}" destId="{6ED53853-41CD-45D9-B724-A5BEE8C8D467}" srcOrd="3" destOrd="0" presId="urn:microsoft.com/office/officeart/2018/2/layout/IconVerticalSolidList"/>
    <dgm:cxn modelId="{23000E9C-4DE6-4CD3-B6BC-A4706D25DC32}" type="presParOf" srcId="{F4B6DB9D-CE89-4E96-835E-A7F87D5FDE20}" destId="{5F3A8F9B-8BDC-4ABD-B436-EB0D82B420D8}" srcOrd="7" destOrd="0" presId="urn:microsoft.com/office/officeart/2018/2/layout/IconVerticalSolidList"/>
    <dgm:cxn modelId="{E58EB66E-069C-4988-A505-27D54C4DC243}" type="presParOf" srcId="{F4B6DB9D-CE89-4E96-835E-A7F87D5FDE20}" destId="{A5C555C2-3BA8-41C2-9867-9DF926AC81C8}" srcOrd="8" destOrd="0" presId="urn:microsoft.com/office/officeart/2018/2/layout/IconVerticalSolidList"/>
    <dgm:cxn modelId="{EA10F740-0596-4C90-83F7-AB800C64000A}" type="presParOf" srcId="{A5C555C2-3BA8-41C2-9867-9DF926AC81C8}" destId="{93A803DC-5F57-41D7-AB18-DD672A636FB1}" srcOrd="0" destOrd="0" presId="urn:microsoft.com/office/officeart/2018/2/layout/IconVerticalSolidList"/>
    <dgm:cxn modelId="{B9F59B56-9DA5-4E89-9BD6-BF71DD07EF18}" type="presParOf" srcId="{A5C555C2-3BA8-41C2-9867-9DF926AC81C8}" destId="{9B5164AF-F6C0-447F-8614-ABDA58CC9199}" srcOrd="1" destOrd="0" presId="urn:microsoft.com/office/officeart/2018/2/layout/IconVerticalSolidList"/>
    <dgm:cxn modelId="{BF39D961-E433-4009-9331-BEA85101CBAA}" type="presParOf" srcId="{A5C555C2-3BA8-41C2-9867-9DF926AC81C8}" destId="{E544788A-CCFF-4171-B38B-AFA895C94488}" srcOrd="2" destOrd="0" presId="urn:microsoft.com/office/officeart/2018/2/layout/IconVerticalSolidList"/>
    <dgm:cxn modelId="{D09A108C-D77F-447A-8CC1-3F8144762ED3}" type="presParOf" srcId="{A5C555C2-3BA8-41C2-9867-9DF926AC81C8}" destId="{974991AD-DE95-4541-9F8A-CAA9AB34E5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A1FD9-FAD6-4FB8-B203-C29BF8E8DA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5A421-B595-40D5-B87F-6CA1416581FE}">
      <dgm:prSet custT="1"/>
      <dgm:spPr/>
      <dgm:t>
        <a:bodyPr/>
        <a:lstStyle/>
        <a:p>
          <a:r>
            <a:rPr lang="en-GB" sz="3600" dirty="0"/>
            <a:t>Fixed mindset </a:t>
          </a:r>
          <a:endParaRPr lang="en-US" sz="3600" dirty="0"/>
        </a:p>
      </dgm:t>
    </dgm:pt>
    <dgm:pt modelId="{AB3F53C6-01FB-4EF7-B324-57D45A1F36E8}" type="parTrans" cxnId="{21BC4153-2176-4B21-AC34-5BAA4863C649}">
      <dgm:prSet/>
      <dgm:spPr/>
      <dgm:t>
        <a:bodyPr/>
        <a:lstStyle/>
        <a:p>
          <a:endParaRPr lang="en-US"/>
        </a:p>
      </dgm:t>
    </dgm:pt>
    <dgm:pt modelId="{6F609418-BC60-46FB-8007-D78DA902A790}" type="sibTrans" cxnId="{21BC4153-2176-4B21-AC34-5BAA4863C649}">
      <dgm:prSet/>
      <dgm:spPr/>
      <dgm:t>
        <a:bodyPr/>
        <a:lstStyle/>
        <a:p>
          <a:endParaRPr lang="en-US"/>
        </a:p>
      </dgm:t>
    </dgm:pt>
    <dgm:pt modelId="{0092CB4E-7A20-4811-93C3-0A5CAC58DDDE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GB" sz="2800" dirty="0">
              <a:solidFill>
                <a:schemeClr val="tx1"/>
              </a:solidFill>
            </a:rPr>
            <a:t>Set in ways/believes abilities are fixed </a:t>
          </a:r>
          <a:endParaRPr lang="en-US" sz="2800" dirty="0">
            <a:solidFill>
              <a:schemeClr val="tx1"/>
            </a:solidFill>
          </a:endParaRPr>
        </a:p>
      </dgm:t>
    </dgm:pt>
    <dgm:pt modelId="{2AFD5C3E-CA9B-4C2C-9698-DF2451E72EFE}" type="parTrans" cxnId="{63A930BF-D8AC-455B-86B5-058AE36CE94E}">
      <dgm:prSet/>
      <dgm:spPr/>
      <dgm:t>
        <a:bodyPr/>
        <a:lstStyle/>
        <a:p>
          <a:endParaRPr lang="en-US"/>
        </a:p>
      </dgm:t>
    </dgm:pt>
    <dgm:pt modelId="{F0961BC4-F7C7-4D00-9EEF-EAB9D1345400}" type="sibTrans" cxnId="{63A930BF-D8AC-455B-86B5-058AE36CE94E}">
      <dgm:prSet/>
      <dgm:spPr/>
      <dgm:t>
        <a:bodyPr/>
        <a:lstStyle/>
        <a:p>
          <a:endParaRPr lang="en-US"/>
        </a:p>
      </dgm:t>
    </dgm:pt>
    <dgm:pt modelId="{CCC28AD0-6D80-4AA1-8797-D371F05258F8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GB" sz="2800" dirty="0">
              <a:solidFill>
                <a:schemeClr val="tx1"/>
              </a:solidFill>
            </a:rPr>
            <a:t>Does not believe it is possible to change</a:t>
          </a:r>
          <a:endParaRPr lang="en-US" sz="2800" dirty="0">
            <a:solidFill>
              <a:schemeClr val="tx1"/>
            </a:solidFill>
          </a:endParaRPr>
        </a:p>
      </dgm:t>
    </dgm:pt>
    <dgm:pt modelId="{20381F27-ABAC-46CF-85AF-77A3EF6B4E17}" type="parTrans" cxnId="{8EB6E725-B780-413C-91F2-99E27AD177E1}">
      <dgm:prSet/>
      <dgm:spPr/>
      <dgm:t>
        <a:bodyPr/>
        <a:lstStyle/>
        <a:p>
          <a:endParaRPr lang="en-US"/>
        </a:p>
      </dgm:t>
    </dgm:pt>
    <dgm:pt modelId="{29149247-4334-4586-8BDD-5E9FC1A5E047}" type="sibTrans" cxnId="{8EB6E725-B780-413C-91F2-99E27AD177E1}">
      <dgm:prSet/>
      <dgm:spPr/>
      <dgm:t>
        <a:bodyPr/>
        <a:lstStyle/>
        <a:p>
          <a:endParaRPr lang="en-US"/>
        </a:p>
      </dgm:t>
    </dgm:pt>
    <dgm:pt modelId="{4903BF49-7ECC-4620-B36B-33C339ECFFD0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GB" sz="2800" dirty="0">
              <a:solidFill>
                <a:schemeClr val="tx1"/>
              </a:solidFill>
            </a:rPr>
            <a:t>Avoids challenges</a:t>
          </a:r>
          <a:endParaRPr lang="en-US" sz="2800" dirty="0">
            <a:solidFill>
              <a:schemeClr val="tx1"/>
            </a:solidFill>
          </a:endParaRPr>
        </a:p>
      </dgm:t>
    </dgm:pt>
    <dgm:pt modelId="{1691AC09-F317-4430-8616-107146629E4B}" type="parTrans" cxnId="{7F99B710-AFB4-4DBE-8B8A-E631402CD0A4}">
      <dgm:prSet/>
      <dgm:spPr/>
      <dgm:t>
        <a:bodyPr/>
        <a:lstStyle/>
        <a:p>
          <a:endParaRPr lang="en-US"/>
        </a:p>
      </dgm:t>
    </dgm:pt>
    <dgm:pt modelId="{971EE639-D125-49BD-ACB2-B9D945470171}" type="sibTrans" cxnId="{7F99B710-AFB4-4DBE-8B8A-E631402CD0A4}">
      <dgm:prSet/>
      <dgm:spPr/>
      <dgm:t>
        <a:bodyPr/>
        <a:lstStyle/>
        <a:p>
          <a:endParaRPr lang="en-US"/>
        </a:p>
      </dgm:t>
    </dgm:pt>
    <dgm:pt modelId="{E125671E-BEDC-44BD-B61C-F5964A9790C5}" type="pres">
      <dgm:prSet presAssocID="{26CA1FD9-FAD6-4FB8-B203-C29BF8E8DA93}" presName="linear" presStyleCnt="0">
        <dgm:presLayoutVars>
          <dgm:animLvl val="lvl"/>
          <dgm:resizeHandles val="exact"/>
        </dgm:presLayoutVars>
      </dgm:prSet>
      <dgm:spPr/>
    </dgm:pt>
    <dgm:pt modelId="{C0941DD0-E631-4C3D-BA31-49E1A1660423}" type="pres">
      <dgm:prSet presAssocID="{67C5A421-B595-40D5-B87F-6CA1416581FE}" presName="parentText" presStyleLbl="node1" presStyleIdx="0" presStyleCnt="1" custScaleY="56254" custLinFactNeighborX="-1607" custLinFactNeighborY="-768">
        <dgm:presLayoutVars>
          <dgm:chMax val="0"/>
          <dgm:bulletEnabled val="1"/>
        </dgm:presLayoutVars>
      </dgm:prSet>
      <dgm:spPr/>
    </dgm:pt>
    <dgm:pt modelId="{70A00C4B-987F-470C-B38F-CC0875BC8759}" type="pres">
      <dgm:prSet presAssocID="{67C5A421-B595-40D5-B87F-6CA1416581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F99B710-AFB4-4DBE-8B8A-E631402CD0A4}" srcId="{67C5A421-B595-40D5-B87F-6CA1416581FE}" destId="{4903BF49-7ECC-4620-B36B-33C339ECFFD0}" srcOrd="2" destOrd="0" parTransId="{1691AC09-F317-4430-8616-107146629E4B}" sibTransId="{971EE639-D125-49BD-ACB2-B9D945470171}"/>
    <dgm:cxn modelId="{2F7AA31E-E12B-42CA-AD37-C62A075E534C}" type="presOf" srcId="{67C5A421-B595-40D5-B87F-6CA1416581FE}" destId="{C0941DD0-E631-4C3D-BA31-49E1A1660423}" srcOrd="0" destOrd="0" presId="urn:microsoft.com/office/officeart/2005/8/layout/vList2"/>
    <dgm:cxn modelId="{8EB6E725-B780-413C-91F2-99E27AD177E1}" srcId="{67C5A421-B595-40D5-B87F-6CA1416581FE}" destId="{CCC28AD0-6D80-4AA1-8797-D371F05258F8}" srcOrd="1" destOrd="0" parTransId="{20381F27-ABAC-46CF-85AF-77A3EF6B4E17}" sibTransId="{29149247-4334-4586-8BDD-5E9FC1A5E047}"/>
    <dgm:cxn modelId="{76A65D2E-8CAA-4F3A-A6AB-F28206656C92}" type="presOf" srcId="{4903BF49-7ECC-4620-B36B-33C339ECFFD0}" destId="{70A00C4B-987F-470C-B38F-CC0875BC8759}" srcOrd="0" destOrd="2" presId="urn:microsoft.com/office/officeart/2005/8/layout/vList2"/>
    <dgm:cxn modelId="{21BC4153-2176-4B21-AC34-5BAA4863C649}" srcId="{26CA1FD9-FAD6-4FB8-B203-C29BF8E8DA93}" destId="{67C5A421-B595-40D5-B87F-6CA1416581FE}" srcOrd="0" destOrd="0" parTransId="{AB3F53C6-01FB-4EF7-B324-57D45A1F36E8}" sibTransId="{6F609418-BC60-46FB-8007-D78DA902A790}"/>
    <dgm:cxn modelId="{B2A81289-5621-4193-95E3-C302CDC102DA}" type="presOf" srcId="{26CA1FD9-FAD6-4FB8-B203-C29BF8E8DA93}" destId="{E125671E-BEDC-44BD-B61C-F5964A9790C5}" srcOrd="0" destOrd="0" presId="urn:microsoft.com/office/officeart/2005/8/layout/vList2"/>
    <dgm:cxn modelId="{0EA2109C-A570-4A32-BB99-15F15A8CABB1}" type="presOf" srcId="{CCC28AD0-6D80-4AA1-8797-D371F05258F8}" destId="{70A00C4B-987F-470C-B38F-CC0875BC8759}" srcOrd="0" destOrd="1" presId="urn:microsoft.com/office/officeart/2005/8/layout/vList2"/>
    <dgm:cxn modelId="{63A930BF-D8AC-455B-86B5-058AE36CE94E}" srcId="{67C5A421-B595-40D5-B87F-6CA1416581FE}" destId="{0092CB4E-7A20-4811-93C3-0A5CAC58DDDE}" srcOrd="0" destOrd="0" parTransId="{2AFD5C3E-CA9B-4C2C-9698-DF2451E72EFE}" sibTransId="{F0961BC4-F7C7-4D00-9EEF-EAB9D1345400}"/>
    <dgm:cxn modelId="{C01674C9-C373-40D9-B2FD-13136E18D6A7}" type="presOf" srcId="{0092CB4E-7A20-4811-93C3-0A5CAC58DDDE}" destId="{70A00C4B-987F-470C-B38F-CC0875BC8759}" srcOrd="0" destOrd="0" presId="urn:microsoft.com/office/officeart/2005/8/layout/vList2"/>
    <dgm:cxn modelId="{B565D794-EB13-4B5E-AC59-F063ADA54D17}" type="presParOf" srcId="{E125671E-BEDC-44BD-B61C-F5964A9790C5}" destId="{C0941DD0-E631-4C3D-BA31-49E1A1660423}" srcOrd="0" destOrd="0" presId="urn:microsoft.com/office/officeart/2005/8/layout/vList2"/>
    <dgm:cxn modelId="{F3874321-D749-4033-8231-245D6FCD237E}" type="presParOf" srcId="{E125671E-BEDC-44BD-B61C-F5964A9790C5}" destId="{70A00C4B-987F-470C-B38F-CC0875BC875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A1FD9-FAD6-4FB8-B203-C29BF8E8DA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5A421-B595-40D5-B87F-6CA1416581FE}">
      <dgm:prSet custT="1"/>
      <dgm:spPr/>
      <dgm:t>
        <a:bodyPr/>
        <a:lstStyle/>
        <a:p>
          <a:r>
            <a:rPr lang="en-GB" sz="3600" dirty="0"/>
            <a:t>Growth Mindset </a:t>
          </a:r>
          <a:endParaRPr lang="en-US" sz="3600" dirty="0"/>
        </a:p>
      </dgm:t>
    </dgm:pt>
    <dgm:pt modelId="{AB3F53C6-01FB-4EF7-B324-57D45A1F36E8}" type="parTrans" cxnId="{21BC4153-2176-4B21-AC34-5BAA4863C649}">
      <dgm:prSet/>
      <dgm:spPr/>
      <dgm:t>
        <a:bodyPr/>
        <a:lstStyle/>
        <a:p>
          <a:endParaRPr lang="en-US"/>
        </a:p>
      </dgm:t>
    </dgm:pt>
    <dgm:pt modelId="{6F609418-BC60-46FB-8007-D78DA902A790}" type="sibTrans" cxnId="{21BC4153-2176-4B21-AC34-5BAA4863C649}">
      <dgm:prSet/>
      <dgm:spPr/>
      <dgm:t>
        <a:bodyPr/>
        <a:lstStyle/>
        <a:p>
          <a:endParaRPr lang="en-US"/>
        </a:p>
      </dgm:t>
    </dgm:pt>
    <dgm:pt modelId="{0092CB4E-7A20-4811-93C3-0A5CAC58DDDE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en-GB" sz="2800" b="0" dirty="0">
              <a:solidFill>
                <a:schemeClr val="tx1"/>
              </a:solidFill>
            </a:rPr>
            <a:t>Believes that abilities, talents and intelligence can improve through effort </a:t>
          </a:r>
          <a:endParaRPr lang="en-US" sz="2800" b="0" dirty="0">
            <a:solidFill>
              <a:schemeClr val="tx1"/>
            </a:solidFill>
          </a:endParaRPr>
        </a:p>
      </dgm:t>
    </dgm:pt>
    <dgm:pt modelId="{2AFD5C3E-CA9B-4C2C-9698-DF2451E72EFE}" type="parTrans" cxnId="{63A930BF-D8AC-455B-86B5-058AE36CE94E}">
      <dgm:prSet/>
      <dgm:spPr/>
      <dgm:t>
        <a:bodyPr/>
        <a:lstStyle/>
        <a:p>
          <a:endParaRPr lang="en-US"/>
        </a:p>
      </dgm:t>
    </dgm:pt>
    <dgm:pt modelId="{F0961BC4-F7C7-4D00-9EEF-EAB9D1345400}" type="sibTrans" cxnId="{63A930BF-D8AC-455B-86B5-058AE36CE94E}">
      <dgm:prSet/>
      <dgm:spPr/>
      <dgm:t>
        <a:bodyPr/>
        <a:lstStyle/>
        <a:p>
          <a:endParaRPr lang="en-US"/>
        </a:p>
      </dgm:t>
    </dgm:pt>
    <dgm:pt modelId="{CCC28AD0-6D80-4AA1-8797-D371F05258F8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GB" sz="2800" b="0" dirty="0">
              <a:solidFill>
                <a:schemeClr val="tx1"/>
              </a:solidFill>
            </a:rPr>
            <a:t>Willing to change/improve</a:t>
          </a:r>
          <a:endParaRPr lang="en-US" sz="2800" b="0" dirty="0">
            <a:solidFill>
              <a:schemeClr val="tx1"/>
            </a:solidFill>
          </a:endParaRPr>
        </a:p>
      </dgm:t>
    </dgm:pt>
    <dgm:pt modelId="{20381F27-ABAC-46CF-85AF-77A3EF6B4E17}" type="parTrans" cxnId="{8EB6E725-B780-413C-91F2-99E27AD177E1}">
      <dgm:prSet/>
      <dgm:spPr/>
      <dgm:t>
        <a:bodyPr/>
        <a:lstStyle/>
        <a:p>
          <a:endParaRPr lang="en-US"/>
        </a:p>
      </dgm:t>
    </dgm:pt>
    <dgm:pt modelId="{29149247-4334-4586-8BDD-5E9FC1A5E047}" type="sibTrans" cxnId="{8EB6E725-B780-413C-91F2-99E27AD177E1}">
      <dgm:prSet/>
      <dgm:spPr/>
      <dgm:t>
        <a:bodyPr/>
        <a:lstStyle/>
        <a:p>
          <a:endParaRPr lang="en-US"/>
        </a:p>
      </dgm:t>
    </dgm:pt>
    <dgm:pt modelId="{4903BF49-7ECC-4620-B36B-33C339ECFFD0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GB" sz="2800" b="0" dirty="0">
              <a:solidFill>
                <a:schemeClr val="tx1"/>
              </a:solidFill>
            </a:rPr>
            <a:t>Accepts challenges</a:t>
          </a:r>
          <a:endParaRPr lang="en-US" sz="2800" b="0" dirty="0">
            <a:solidFill>
              <a:schemeClr val="tx1"/>
            </a:solidFill>
          </a:endParaRPr>
        </a:p>
      </dgm:t>
    </dgm:pt>
    <dgm:pt modelId="{1691AC09-F317-4430-8616-107146629E4B}" type="parTrans" cxnId="{7F99B710-AFB4-4DBE-8B8A-E631402CD0A4}">
      <dgm:prSet/>
      <dgm:spPr/>
      <dgm:t>
        <a:bodyPr/>
        <a:lstStyle/>
        <a:p>
          <a:endParaRPr lang="en-US"/>
        </a:p>
      </dgm:t>
    </dgm:pt>
    <dgm:pt modelId="{971EE639-D125-49BD-ACB2-B9D945470171}" type="sibTrans" cxnId="{7F99B710-AFB4-4DBE-8B8A-E631402CD0A4}">
      <dgm:prSet/>
      <dgm:spPr/>
      <dgm:t>
        <a:bodyPr/>
        <a:lstStyle/>
        <a:p>
          <a:endParaRPr lang="en-US"/>
        </a:p>
      </dgm:t>
    </dgm:pt>
    <dgm:pt modelId="{E125671E-BEDC-44BD-B61C-F5964A9790C5}" type="pres">
      <dgm:prSet presAssocID="{26CA1FD9-FAD6-4FB8-B203-C29BF8E8DA93}" presName="linear" presStyleCnt="0">
        <dgm:presLayoutVars>
          <dgm:animLvl val="lvl"/>
          <dgm:resizeHandles val="exact"/>
        </dgm:presLayoutVars>
      </dgm:prSet>
      <dgm:spPr/>
    </dgm:pt>
    <dgm:pt modelId="{C0941DD0-E631-4C3D-BA31-49E1A1660423}" type="pres">
      <dgm:prSet presAssocID="{67C5A421-B595-40D5-B87F-6CA1416581FE}" presName="parentText" presStyleLbl="node1" presStyleIdx="0" presStyleCnt="1" custScaleY="95232" custLinFactNeighborX="4962" custLinFactNeighborY="-6604">
        <dgm:presLayoutVars>
          <dgm:chMax val="0"/>
          <dgm:bulletEnabled val="1"/>
        </dgm:presLayoutVars>
      </dgm:prSet>
      <dgm:spPr/>
    </dgm:pt>
    <dgm:pt modelId="{70A00C4B-987F-470C-B38F-CC0875BC8759}" type="pres">
      <dgm:prSet presAssocID="{67C5A421-B595-40D5-B87F-6CA1416581FE}" presName="childText" presStyleLbl="revTx" presStyleIdx="0" presStyleCnt="1" custScaleY="178330">
        <dgm:presLayoutVars>
          <dgm:bulletEnabled val="1"/>
        </dgm:presLayoutVars>
      </dgm:prSet>
      <dgm:spPr/>
    </dgm:pt>
  </dgm:ptLst>
  <dgm:cxnLst>
    <dgm:cxn modelId="{7F99B710-AFB4-4DBE-8B8A-E631402CD0A4}" srcId="{67C5A421-B595-40D5-B87F-6CA1416581FE}" destId="{4903BF49-7ECC-4620-B36B-33C339ECFFD0}" srcOrd="2" destOrd="0" parTransId="{1691AC09-F317-4430-8616-107146629E4B}" sibTransId="{971EE639-D125-49BD-ACB2-B9D945470171}"/>
    <dgm:cxn modelId="{2F7AA31E-E12B-42CA-AD37-C62A075E534C}" type="presOf" srcId="{67C5A421-B595-40D5-B87F-6CA1416581FE}" destId="{C0941DD0-E631-4C3D-BA31-49E1A1660423}" srcOrd="0" destOrd="0" presId="urn:microsoft.com/office/officeart/2005/8/layout/vList2"/>
    <dgm:cxn modelId="{8EB6E725-B780-413C-91F2-99E27AD177E1}" srcId="{67C5A421-B595-40D5-B87F-6CA1416581FE}" destId="{CCC28AD0-6D80-4AA1-8797-D371F05258F8}" srcOrd="1" destOrd="0" parTransId="{20381F27-ABAC-46CF-85AF-77A3EF6B4E17}" sibTransId="{29149247-4334-4586-8BDD-5E9FC1A5E047}"/>
    <dgm:cxn modelId="{76A65D2E-8CAA-4F3A-A6AB-F28206656C92}" type="presOf" srcId="{4903BF49-7ECC-4620-B36B-33C339ECFFD0}" destId="{70A00C4B-987F-470C-B38F-CC0875BC8759}" srcOrd="0" destOrd="2" presId="urn:microsoft.com/office/officeart/2005/8/layout/vList2"/>
    <dgm:cxn modelId="{21BC4153-2176-4B21-AC34-5BAA4863C649}" srcId="{26CA1FD9-FAD6-4FB8-B203-C29BF8E8DA93}" destId="{67C5A421-B595-40D5-B87F-6CA1416581FE}" srcOrd="0" destOrd="0" parTransId="{AB3F53C6-01FB-4EF7-B324-57D45A1F36E8}" sibTransId="{6F609418-BC60-46FB-8007-D78DA902A790}"/>
    <dgm:cxn modelId="{B2A81289-5621-4193-95E3-C302CDC102DA}" type="presOf" srcId="{26CA1FD9-FAD6-4FB8-B203-C29BF8E8DA93}" destId="{E125671E-BEDC-44BD-B61C-F5964A9790C5}" srcOrd="0" destOrd="0" presId="urn:microsoft.com/office/officeart/2005/8/layout/vList2"/>
    <dgm:cxn modelId="{0EA2109C-A570-4A32-BB99-15F15A8CABB1}" type="presOf" srcId="{CCC28AD0-6D80-4AA1-8797-D371F05258F8}" destId="{70A00C4B-987F-470C-B38F-CC0875BC8759}" srcOrd="0" destOrd="1" presId="urn:microsoft.com/office/officeart/2005/8/layout/vList2"/>
    <dgm:cxn modelId="{63A930BF-D8AC-455B-86B5-058AE36CE94E}" srcId="{67C5A421-B595-40D5-B87F-6CA1416581FE}" destId="{0092CB4E-7A20-4811-93C3-0A5CAC58DDDE}" srcOrd="0" destOrd="0" parTransId="{2AFD5C3E-CA9B-4C2C-9698-DF2451E72EFE}" sibTransId="{F0961BC4-F7C7-4D00-9EEF-EAB9D1345400}"/>
    <dgm:cxn modelId="{C01674C9-C373-40D9-B2FD-13136E18D6A7}" type="presOf" srcId="{0092CB4E-7A20-4811-93C3-0A5CAC58DDDE}" destId="{70A00C4B-987F-470C-B38F-CC0875BC8759}" srcOrd="0" destOrd="0" presId="urn:microsoft.com/office/officeart/2005/8/layout/vList2"/>
    <dgm:cxn modelId="{B565D794-EB13-4B5E-AC59-F063ADA54D17}" type="presParOf" srcId="{E125671E-BEDC-44BD-B61C-F5964A9790C5}" destId="{C0941DD0-E631-4C3D-BA31-49E1A1660423}" srcOrd="0" destOrd="0" presId="urn:microsoft.com/office/officeart/2005/8/layout/vList2"/>
    <dgm:cxn modelId="{F3874321-D749-4033-8231-245D6FCD237E}" type="presParOf" srcId="{E125671E-BEDC-44BD-B61C-F5964A9790C5}" destId="{70A00C4B-987F-470C-B38F-CC0875BC875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330C6-20F6-45ED-BA48-A2D9DDB68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48150-76E9-41CF-B509-826A81A80129}">
      <dgm:prSet/>
      <dgm:spPr/>
      <dgm:t>
        <a:bodyPr/>
        <a:lstStyle/>
        <a:p>
          <a:r>
            <a:rPr lang="en-GB"/>
            <a:t>Points to consider:</a:t>
          </a:r>
          <a:endParaRPr lang="en-US"/>
        </a:p>
      </dgm:t>
    </dgm:pt>
    <dgm:pt modelId="{4EC6EAD9-69A4-49BE-BC8F-81131C5E2A00}" type="parTrans" cxnId="{955774BA-23D8-4DDA-893D-5EBA70D61763}">
      <dgm:prSet/>
      <dgm:spPr/>
      <dgm:t>
        <a:bodyPr/>
        <a:lstStyle/>
        <a:p>
          <a:endParaRPr lang="en-US"/>
        </a:p>
      </dgm:t>
    </dgm:pt>
    <dgm:pt modelId="{0187B965-4553-4B4F-BCE7-32FF586D7A28}" type="sibTrans" cxnId="{955774BA-23D8-4DDA-893D-5EBA70D61763}">
      <dgm:prSet/>
      <dgm:spPr/>
      <dgm:t>
        <a:bodyPr/>
        <a:lstStyle/>
        <a:p>
          <a:endParaRPr lang="en-US"/>
        </a:p>
      </dgm:t>
    </dgm:pt>
    <dgm:pt modelId="{44004AE9-7801-48FA-AC70-922722085848}">
      <dgm:prSet/>
      <dgm:spPr/>
      <dgm:t>
        <a:bodyPr/>
        <a:lstStyle/>
        <a:p>
          <a:r>
            <a:rPr lang="en-GB"/>
            <a:t>Job description</a:t>
          </a:r>
          <a:endParaRPr lang="en-US"/>
        </a:p>
      </dgm:t>
    </dgm:pt>
    <dgm:pt modelId="{B358104D-49F0-41BE-A001-66BDB65DBBE8}" type="parTrans" cxnId="{8BCBA1F8-1D4C-4935-8B2C-55DBE3B2515A}">
      <dgm:prSet/>
      <dgm:spPr/>
      <dgm:t>
        <a:bodyPr/>
        <a:lstStyle/>
        <a:p>
          <a:endParaRPr lang="en-US"/>
        </a:p>
      </dgm:t>
    </dgm:pt>
    <dgm:pt modelId="{8B7620FB-64BD-4316-A90A-0CC98781E39C}" type="sibTrans" cxnId="{8BCBA1F8-1D4C-4935-8B2C-55DBE3B2515A}">
      <dgm:prSet/>
      <dgm:spPr/>
      <dgm:t>
        <a:bodyPr/>
        <a:lstStyle/>
        <a:p>
          <a:endParaRPr lang="en-US"/>
        </a:p>
      </dgm:t>
    </dgm:pt>
    <dgm:pt modelId="{90EF9D0B-E120-4146-AFDE-E178F3E5FF4E}">
      <dgm:prSet/>
      <dgm:spPr/>
      <dgm:t>
        <a:bodyPr/>
        <a:lstStyle/>
        <a:p>
          <a:r>
            <a:rPr lang="en-GB"/>
            <a:t>Specific skills required </a:t>
          </a:r>
          <a:endParaRPr lang="en-US"/>
        </a:p>
      </dgm:t>
    </dgm:pt>
    <dgm:pt modelId="{2455EE86-3934-463F-895F-49758D81B300}" type="parTrans" cxnId="{E0E47D3E-7A41-4C98-AC11-6D049F79AF8B}">
      <dgm:prSet/>
      <dgm:spPr/>
      <dgm:t>
        <a:bodyPr/>
        <a:lstStyle/>
        <a:p>
          <a:endParaRPr lang="en-US"/>
        </a:p>
      </dgm:t>
    </dgm:pt>
    <dgm:pt modelId="{85A19CF3-C772-4BE4-BCF7-3AEE27F63A03}" type="sibTrans" cxnId="{E0E47D3E-7A41-4C98-AC11-6D049F79AF8B}">
      <dgm:prSet/>
      <dgm:spPr/>
      <dgm:t>
        <a:bodyPr/>
        <a:lstStyle/>
        <a:p>
          <a:endParaRPr lang="en-US"/>
        </a:p>
      </dgm:t>
    </dgm:pt>
    <dgm:pt modelId="{B4903E79-2B41-442E-9FD3-28C11E98D38C}">
      <dgm:prSet/>
      <dgm:spPr/>
      <dgm:t>
        <a:bodyPr/>
        <a:lstStyle/>
        <a:p>
          <a:r>
            <a:rPr lang="en-GB" dirty="0"/>
            <a:t>Specific qualifications</a:t>
          </a:r>
          <a:endParaRPr lang="en-US" dirty="0"/>
        </a:p>
      </dgm:t>
    </dgm:pt>
    <dgm:pt modelId="{4CF58C13-07A6-43DD-B343-C569F98EDF82}" type="parTrans" cxnId="{88217424-6D6A-4CE8-AE8B-40A3142C0C06}">
      <dgm:prSet/>
      <dgm:spPr/>
      <dgm:t>
        <a:bodyPr/>
        <a:lstStyle/>
        <a:p>
          <a:endParaRPr lang="en-US"/>
        </a:p>
      </dgm:t>
    </dgm:pt>
    <dgm:pt modelId="{88E3F959-69EC-48EA-A1BD-7FC400FC0D55}" type="sibTrans" cxnId="{88217424-6D6A-4CE8-AE8B-40A3142C0C06}">
      <dgm:prSet/>
      <dgm:spPr/>
      <dgm:t>
        <a:bodyPr/>
        <a:lstStyle/>
        <a:p>
          <a:endParaRPr lang="en-US"/>
        </a:p>
      </dgm:t>
    </dgm:pt>
    <dgm:pt modelId="{808CCF9E-85BC-474E-BA69-99364F17F964}">
      <dgm:prSet/>
      <dgm:spPr/>
      <dgm:t>
        <a:bodyPr/>
        <a:lstStyle/>
        <a:p>
          <a:r>
            <a:rPr lang="en-GB"/>
            <a:t>Location – can you get there?</a:t>
          </a:r>
          <a:endParaRPr lang="en-US"/>
        </a:p>
      </dgm:t>
    </dgm:pt>
    <dgm:pt modelId="{DAD3144B-BB16-418F-86F0-19E7D92ACE02}" type="parTrans" cxnId="{38F8DF6F-9193-4F71-ACAC-D563BC0385A4}">
      <dgm:prSet/>
      <dgm:spPr/>
      <dgm:t>
        <a:bodyPr/>
        <a:lstStyle/>
        <a:p>
          <a:endParaRPr lang="en-US"/>
        </a:p>
      </dgm:t>
    </dgm:pt>
    <dgm:pt modelId="{80F8D7A9-D3CA-4406-9CE6-C0368051158E}" type="sibTrans" cxnId="{38F8DF6F-9193-4F71-ACAC-D563BC0385A4}">
      <dgm:prSet/>
      <dgm:spPr/>
      <dgm:t>
        <a:bodyPr/>
        <a:lstStyle/>
        <a:p>
          <a:endParaRPr lang="en-US"/>
        </a:p>
      </dgm:t>
    </dgm:pt>
    <dgm:pt modelId="{494E7588-D528-4590-AE74-3A0CE16B5892}">
      <dgm:prSet/>
      <dgm:spPr/>
      <dgm:t>
        <a:bodyPr/>
        <a:lstStyle/>
        <a:p>
          <a:r>
            <a:rPr lang="en-GB"/>
            <a:t>Working hours – will you have to work bank holidays and weekends?</a:t>
          </a:r>
          <a:endParaRPr lang="en-US"/>
        </a:p>
      </dgm:t>
    </dgm:pt>
    <dgm:pt modelId="{CA6E10BD-D1CB-4264-9ED6-683A0EC581A5}" type="parTrans" cxnId="{74E01035-4E9E-401D-9007-E7DBCAF9B204}">
      <dgm:prSet/>
      <dgm:spPr/>
      <dgm:t>
        <a:bodyPr/>
        <a:lstStyle/>
        <a:p>
          <a:endParaRPr lang="en-US"/>
        </a:p>
      </dgm:t>
    </dgm:pt>
    <dgm:pt modelId="{ACC964AB-BB54-4796-BB8C-F643BA291F0A}" type="sibTrans" cxnId="{74E01035-4E9E-401D-9007-E7DBCAF9B204}">
      <dgm:prSet/>
      <dgm:spPr/>
      <dgm:t>
        <a:bodyPr/>
        <a:lstStyle/>
        <a:p>
          <a:endParaRPr lang="en-US"/>
        </a:p>
      </dgm:t>
    </dgm:pt>
    <dgm:pt modelId="{2DADB3EF-F7C6-4DF4-830B-364024B3D22E}">
      <dgm:prSet/>
      <dgm:spPr/>
      <dgm:t>
        <a:bodyPr/>
        <a:lstStyle/>
        <a:p>
          <a:r>
            <a:rPr lang="en-GB"/>
            <a:t>Salary and any other benefits</a:t>
          </a:r>
          <a:endParaRPr lang="en-US"/>
        </a:p>
      </dgm:t>
    </dgm:pt>
    <dgm:pt modelId="{468BEDCF-57B5-44FD-9579-A4B008DDB55D}" type="parTrans" cxnId="{950F63FA-AE43-4AD2-A734-48336AC9D80E}">
      <dgm:prSet/>
      <dgm:spPr/>
      <dgm:t>
        <a:bodyPr/>
        <a:lstStyle/>
        <a:p>
          <a:endParaRPr lang="en-US"/>
        </a:p>
      </dgm:t>
    </dgm:pt>
    <dgm:pt modelId="{2BD8EA37-0CE7-4161-ACAE-3B9876C0358B}" type="sibTrans" cxnId="{950F63FA-AE43-4AD2-A734-48336AC9D80E}">
      <dgm:prSet/>
      <dgm:spPr/>
      <dgm:t>
        <a:bodyPr/>
        <a:lstStyle/>
        <a:p>
          <a:endParaRPr lang="en-US"/>
        </a:p>
      </dgm:t>
    </dgm:pt>
    <dgm:pt modelId="{BF85DF63-168E-4AB6-894E-462750418D79}">
      <dgm:prSet/>
      <dgm:spPr/>
      <dgm:t>
        <a:bodyPr/>
        <a:lstStyle/>
        <a:p>
          <a:r>
            <a:rPr lang="en-GB"/>
            <a:t>Details of how to apply for the job </a:t>
          </a:r>
          <a:endParaRPr lang="en-US"/>
        </a:p>
      </dgm:t>
    </dgm:pt>
    <dgm:pt modelId="{D890329D-F139-4B9B-A060-C01AF9A9DFF2}" type="parTrans" cxnId="{F9D6E0DB-0025-4402-9AC1-4171658CBA74}">
      <dgm:prSet/>
      <dgm:spPr/>
      <dgm:t>
        <a:bodyPr/>
        <a:lstStyle/>
        <a:p>
          <a:endParaRPr lang="en-US"/>
        </a:p>
      </dgm:t>
    </dgm:pt>
    <dgm:pt modelId="{4B966B1E-0450-40C9-B5BB-0BB83CCC7B56}" type="sibTrans" cxnId="{F9D6E0DB-0025-4402-9AC1-4171658CBA74}">
      <dgm:prSet/>
      <dgm:spPr/>
      <dgm:t>
        <a:bodyPr/>
        <a:lstStyle/>
        <a:p>
          <a:endParaRPr lang="en-US"/>
        </a:p>
      </dgm:t>
    </dgm:pt>
    <dgm:pt modelId="{FEE39219-85D7-47E8-B656-3EFCEF5D5146}">
      <dgm:prSet/>
      <dgm:spPr/>
      <dgm:t>
        <a:bodyPr/>
        <a:lstStyle/>
        <a:p>
          <a:r>
            <a:rPr lang="en-GB"/>
            <a:t>Closing date for applications – DON’T MISS THE DEADLINE</a:t>
          </a:r>
          <a:endParaRPr lang="en-US"/>
        </a:p>
      </dgm:t>
    </dgm:pt>
    <dgm:pt modelId="{99D3AB11-09A4-4B94-BC11-2BDC812EF2CF}" type="parTrans" cxnId="{AB23F437-97B6-4FAD-8DE7-081A0960CB16}">
      <dgm:prSet/>
      <dgm:spPr/>
      <dgm:t>
        <a:bodyPr/>
        <a:lstStyle/>
        <a:p>
          <a:endParaRPr lang="en-US"/>
        </a:p>
      </dgm:t>
    </dgm:pt>
    <dgm:pt modelId="{D65BF6BD-8922-48F3-BA61-F4EE08C961E0}" type="sibTrans" cxnId="{AB23F437-97B6-4FAD-8DE7-081A0960CB16}">
      <dgm:prSet/>
      <dgm:spPr/>
      <dgm:t>
        <a:bodyPr/>
        <a:lstStyle/>
        <a:p>
          <a:endParaRPr lang="en-US"/>
        </a:p>
      </dgm:t>
    </dgm:pt>
    <dgm:pt modelId="{14743C86-E825-4DEE-A0BF-BD75764DACF3}" type="pres">
      <dgm:prSet presAssocID="{6B6330C6-20F6-45ED-BA48-A2D9DDB681C2}" presName="vert0" presStyleCnt="0">
        <dgm:presLayoutVars>
          <dgm:dir/>
          <dgm:animOne val="branch"/>
          <dgm:animLvl val="lvl"/>
        </dgm:presLayoutVars>
      </dgm:prSet>
      <dgm:spPr/>
    </dgm:pt>
    <dgm:pt modelId="{9591BBDB-6913-4621-A8FE-65577244F72C}" type="pres">
      <dgm:prSet presAssocID="{35248150-76E9-41CF-B509-826A81A80129}" presName="thickLine" presStyleLbl="alignNode1" presStyleIdx="0" presStyleCnt="1"/>
      <dgm:spPr/>
    </dgm:pt>
    <dgm:pt modelId="{E6D887C9-72D4-4269-976A-BB53C5D7A810}" type="pres">
      <dgm:prSet presAssocID="{35248150-76E9-41CF-B509-826A81A80129}" presName="horz1" presStyleCnt="0"/>
      <dgm:spPr/>
    </dgm:pt>
    <dgm:pt modelId="{48E4A91E-1A7E-4F94-B04E-901D83E37CAD}" type="pres">
      <dgm:prSet presAssocID="{35248150-76E9-41CF-B509-826A81A80129}" presName="tx1" presStyleLbl="revTx" presStyleIdx="0" presStyleCnt="9"/>
      <dgm:spPr/>
    </dgm:pt>
    <dgm:pt modelId="{0A5A4674-6BBE-4D76-BC61-E4F50301D164}" type="pres">
      <dgm:prSet presAssocID="{35248150-76E9-41CF-B509-826A81A80129}" presName="vert1" presStyleCnt="0"/>
      <dgm:spPr/>
    </dgm:pt>
    <dgm:pt modelId="{082397D4-627B-40B5-9E64-5A302E6CB2C2}" type="pres">
      <dgm:prSet presAssocID="{44004AE9-7801-48FA-AC70-922722085848}" presName="vertSpace2a" presStyleCnt="0"/>
      <dgm:spPr/>
    </dgm:pt>
    <dgm:pt modelId="{8112E337-FD17-4CEF-A853-82A99F68C2E6}" type="pres">
      <dgm:prSet presAssocID="{44004AE9-7801-48FA-AC70-922722085848}" presName="horz2" presStyleCnt="0"/>
      <dgm:spPr/>
    </dgm:pt>
    <dgm:pt modelId="{B908DAFD-16E3-4D2A-8DCF-BE7DC065C384}" type="pres">
      <dgm:prSet presAssocID="{44004AE9-7801-48FA-AC70-922722085848}" presName="horzSpace2" presStyleCnt="0"/>
      <dgm:spPr/>
    </dgm:pt>
    <dgm:pt modelId="{66896026-4103-4386-ACC6-2C3429303BE9}" type="pres">
      <dgm:prSet presAssocID="{44004AE9-7801-48FA-AC70-922722085848}" presName="tx2" presStyleLbl="revTx" presStyleIdx="1" presStyleCnt="9"/>
      <dgm:spPr/>
    </dgm:pt>
    <dgm:pt modelId="{FFCFD225-3224-45F5-AC3D-B0378E04ACE8}" type="pres">
      <dgm:prSet presAssocID="{44004AE9-7801-48FA-AC70-922722085848}" presName="vert2" presStyleCnt="0"/>
      <dgm:spPr/>
    </dgm:pt>
    <dgm:pt modelId="{F9041D0A-6C58-4F7C-B732-73382656807B}" type="pres">
      <dgm:prSet presAssocID="{44004AE9-7801-48FA-AC70-922722085848}" presName="thinLine2b" presStyleLbl="callout" presStyleIdx="0" presStyleCnt="8"/>
      <dgm:spPr/>
    </dgm:pt>
    <dgm:pt modelId="{964A7A26-2E4E-435A-8D03-662AE700C736}" type="pres">
      <dgm:prSet presAssocID="{44004AE9-7801-48FA-AC70-922722085848}" presName="vertSpace2b" presStyleCnt="0"/>
      <dgm:spPr/>
    </dgm:pt>
    <dgm:pt modelId="{A4B0D4C6-4C3B-4DE6-B63B-C1CCC3670E50}" type="pres">
      <dgm:prSet presAssocID="{90EF9D0B-E120-4146-AFDE-E178F3E5FF4E}" presName="horz2" presStyleCnt="0"/>
      <dgm:spPr/>
    </dgm:pt>
    <dgm:pt modelId="{2A00DCC1-FB37-476A-9262-690CCF6681CD}" type="pres">
      <dgm:prSet presAssocID="{90EF9D0B-E120-4146-AFDE-E178F3E5FF4E}" presName="horzSpace2" presStyleCnt="0"/>
      <dgm:spPr/>
    </dgm:pt>
    <dgm:pt modelId="{023ED140-CD67-4352-AE26-70061CC163AE}" type="pres">
      <dgm:prSet presAssocID="{90EF9D0B-E120-4146-AFDE-E178F3E5FF4E}" presName="tx2" presStyleLbl="revTx" presStyleIdx="2" presStyleCnt="9"/>
      <dgm:spPr/>
    </dgm:pt>
    <dgm:pt modelId="{20B5E813-4662-44EC-B6BE-38DFD6A6ABB6}" type="pres">
      <dgm:prSet presAssocID="{90EF9D0B-E120-4146-AFDE-E178F3E5FF4E}" presName="vert2" presStyleCnt="0"/>
      <dgm:spPr/>
    </dgm:pt>
    <dgm:pt modelId="{56F6792C-377D-4240-B36A-EA97332D3D5C}" type="pres">
      <dgm:prSet presAssocID="{90EF9D0B-E120-4146-AFDE-E178F3E5FF4E}" presName="thinLine2b" presStyleLbl="callout" presStyleIdx="1" presStyleCnt="8"/>
      <dgm:spPr/>
    </dgm:pt>
    <dgm:pt modelId="{D95301CF-8489-4D8D-9524-BEFD93E8D68C}" type="pres">
      <dgm:prSet presAssocID="{90EF9D0B-E120-4146-AFDE-E178F3E5FF4E}" presName="vertSpace2b" presStyleCnt="0"/>
      <dgm:spPr/>
    </dgm:pt>
    <dgm:pt modelId="{80657B08-AF18-4B65-8C06-BB3D8B5CF874}" type="pres">
      <dgm:prSet presAssocID="{B4903E79-2B41-442E-9FD3-28C11E98D38C}" presName="horz2" presStyleCnt="0"/>
      <dgm:spPr/>
    </dgm:pt>
    <dgm:pt modelId="{22F83C29-D02F-4C26-AA46-FC8586026713}" type="pres">
      <dgm:prSet presAssocID="{B4903E79-2B41-442E-9FD3-28C11E98D38C}" presName="horzSpace2" presStyleCnt="0"/>
      <dgm:spPr/>
    </dgm:pt>
    <dgm:pt modelId="{B7003F3E-FDA9-4396-AE74-1C291D4CA88F}" type="pres">
      <dgm:prSet presAssocID="{B4903E79-2B41-442E-9FD3-28C11E98D38C}" presName="tx2" presStyleLbl="revTx" presStyleIdx="3" presStyleCnt="9"/>
      <dgm:spPr/>
    </dgm:pt>
    <dgm:pt modelId="{25336D51-F928-44E0-8B20-C2F46904D530}" type="pres">
      <dgm:prSet presAssocID="{B4903E79-2B41-442E-9FD3-28C11E98D38C}" presName="vert2" presStyleCnt="0"/>
      <dgm:spPr/>
    </dgm:pt>
    <dgm:pt modelId="{2F3E364E-7E2C-4A0B-A3F3-EE26F72B380D}" type="pres">
      <dgm:prSet presAssocID="{B4903E79-2B41-442E-9FD3-28C11E98D38C}" presName="thinLine2b" presStyleLbl="callout" presStyleIdx="2" presStyleCnt="8"/>
      <dgm:spPr/>
    </dgm:pt>
    <dgm:pt modelId="{C761F974-3A05-4A4F-A224-AED90F5D41D9}" type="pres">
      <dgm:prSet presAssocID="{B4903E79-2B41-442E-9FD3-28C11E98D38C}" presName="vertSpace2b" presStyleCnt="0"/>
      <dgm:spPr/>
    </dgm:pt>
    <dgm:pt modelId="{73E7B404-1935-4416-A454-E16099274A8C}" type="pres">
      <dgm:prSet presAssocID="{808CCF9E-85BC-474E-BA69-99364F17F964}" presName="horz2" presStyleCnt="0"/>
      <dgm:spPr/>
    </dgm:pt>
    <dgm:pt modelId="{E209A17E-A78D-4A06-B250-0746948BF75A}" type="pres">
      <dgm:prSet presAssocID="{808CCF9E-85BC-474E-BA69-99364F17F964}" presName="horzSpace2" presStyleCnt="0"/>
      <dgm:spPr/>
    </dgm:pt>
    <dgm:pt modelId="{8DC10CF9-CB2A-4958-8309-0A5D830C434A}" type="pres">
      <dgm:prSet presAssocID="{808CCF9E-85BC-474E-BA69-99364F17F964}" presName="tx2" presStyleLbl="revTx" presStyleIdx="4" presStyleCnt="9"/>
      <dgm:spPr/>
    </dgm:pt>
    <dgm:pt modelId="{0BE1398E-06D8-4BE4-9794-C5FFFE4B572B}" type="pres">
      <dgm:prSet presAssocID="{808CCF9E-85BC-474E-BA69-99364F17F964}" presName="vert2" presStyleCnt="0"/>
      <dgm:spPr/>
    </dgm:pt>
    <dgm:pt modelId="{344D6999-FB02-4B58-9A51-E2FC57467B8A}" type="pres">
      <dgm:prSet presAssocID="{808CCF9E-85BC-474E-BA69-99364F17F964}" presName="thinLine2b" presStyleLbl="callout" presStyleIdx="3" presStyleCnt="8"/>
      <dgm:spPr/>
    </dgm:pt>
    <dgm:pt modelId="{A0787782-2A6B-460E-B7A6-BF0CAF0FC976}" type="pres">
      <dgm:prSet presAssocID="{808CCF9E-85BC-474E-BA69-99364F17F964}" presName="vertSpace2b" presStyleCnt="0"/>
      <dgm:spPr/>
    </dgm:pt>
    <dgm:pt modelId="{4560C27A-8D54-466B-9106-E799BD6FCBDD}" type="pres">
      <dgm:prSet presAssocID="{494E7588-D528-4590-AE74-3A0CE16B5892}" presName="horz2" presStyleCnt="0"/>
      <dgm:spPr/>
    </dgm:pt>
    <dgm:pt modelId="{0624A3D5-9947-4722-89DE-07CDD0DB9196}" type="pres">
      <dgm:prSet presAssocID="{494E7588-D528-4590-AE74-3A0CE16B5892}" presName="horzSpace2" presStyleCnt="0"/>
      <dgm:spPr/>
    </dgm:pt>
    <dgm:pt modelId="{F0F86142-034B-4426-80F3-2FB9FF57EA8C}" type="pres">
      <dgm:prSet presAssocID="{494E7588-D528-4590-AE74-3A0CE16B5892}" presName="tx2" presStyleLbl="revTx" presStyleIdx="5" presStyleCnt="9"/>
      <dgm:spPr/>
    </dgm:pt>
    <dgm:pt modelId="{02C30A23-5E4D-4186-8A8C-720B8D793B7D}" type="pres">
      <dgm:prSet presAssocID="{494E7588-D528-4590-AE74-3A0CE16B5892}" presName="vert2" presStyleCnt="0"/>
      <dgm:spPr/>
    </dgm:pt>
    <dgm:pt modelId="{86A5E7D4-4497-4D4C-B515-A912A398DF33}" type="pres">
      <dgm:prSet presAssocID="{494E7588-D528-4590-AE74-3A0CE16B5892}" presName="thinLine2b" presStyleLbl="callout" presStyleIdx="4" presStyleCnt="8"/>
      <dgm:spPr/>
    </dgm:pt>
    <dgm:pt modelId="{024A4217-309A-4746-93A7-D61E4A23EE04}" type="pres">
      <dgm:prSet presAssocID="{494E7588-D528-4590-AE74-3A0CE16B5892}" presName="vertSpace2b" presStyleCnt="0"/>
      <dgm:spPr/>
    </dgm:pt>
    <dgm:pt modelId="{9C5EC02D-5CE8-432C-9F63-CA00F571EA2A}" type="pres">
      <dgm:prSet presAssocID="{2DADB3EF-F7C6-4DF4-830B-364024B3D22E}" presName="horz2" presStyleCnt="0"/>
      <dgm:spPr/>
    </dgm:pt>
    <dgm:pt modelId="{182F318A-ABD6-4735-8624-B87CCFDB724D}" type="pres">
      <dgm:prSet presAssocID="{2DADB3EF-F7C6-4DF4-830B-364024B3D22E}" presName="horzSpace2" presStyleCnt="0"/>
      <dgm:spPr/>
    </dgm:pt>
    <dgm:pt modelId="{AE8F7D40-75CE-4E48-9F08-8E10B6F8EE60}" type="pres">
      <dgm:prSet presAssocID="{2DADB3EF-F7C6-4DF4-830B-364024B3D22E}" presName="tx2" presStyleLbl="revTx" presStyleIdx="6" presStyleCnt="9"/>
      <dgm:spPr/>
    </dgm:pt>
    <dgm:pt modelId="{A9040407-1F12-4986-975F-AEA034B5FE8B}" type="pres">
      <dgm:prSet presAssocID="{2DADB3EF-F7C6-4DF4-830B-364024B3D22E}" presName="vert2" presStyleCnt="0"/>
      <dgm:spPr/>
    </dgm:pt>
    <dgm:pt modelId="{3121EAEE-0422-433D-AD1A-96DAE822D2D3}" type="pres">
      <dgm:prSet presAssocID="{2DADB3EF-F7C6-4DF4-830B-364024B3D22E}" presName="thinLine2b" presStyleLbl="callout" presStyleIdx="5" presStyleCnt="8"/>
      <dgm:spPr/>
    </dgm:pt>
    <dgm:pt modelId="{BD4AE2FB-DDB8-4241-8EE6-6B1C4A7B9754}" type="pres">
      <dgm:prSet presAssocID="{2DADB3EF-F7C6-4DF4-830B-364024B3D22E}" presName="vertSpace2b" presStyleCnt="0"/>
      <dgm:spPr/>
    </dgm:pt>
    <dgm:pt modelId="{32016299-1F3A-4D54-AF4F-F66D9FBC96B1}" type="pres">
      <dgm:prSet presAssocID="{BF85DF63-168E-4AB6-894E-462750418D79}" presName="horz2" presStyleCnt="0"/>
      <dgm:spPr/>
    </dgm:pt>
    <dgm:pt modelId="{0B1C4ED7-4845-46D4-BBF4-B50518282B0D}" type="pres">
      <dgm:prSet presAssocID="{BF85DF63-168E-4AB6-894E-462750418D79}" presName="horzSpace2" presStyleCnt="0"/>
      <dgm:spPr/>
    </dgm:pt>
    <dgm:pt modelId="{8C64EFAC-F4FA-4887-AC66-C1DA712FB5FA}" type="pres">
      <dgm:prSet presAssocID="{BF85DF63-168E-4AB6-894E-462750418D79}" presName="tx2" presStyleLbl="revTx" presStyleIdx="7" presStyleCnt="9"/>
      <dgm:spPr/>
    </dgm:pt>
    <dgm:pt modelId="{6359CF33-9CB2-44BF-B9A4-0944067A433C}" type="pres">
      <dgm:prSet presAssocID="{BF85DF63-168E-4AB6-894E-462750418D79}" presName="vert2" presStyleCnt="0"/>
      <dgm:spPr/>
    </dgm:pt>
    <dgm:pt modelId="{168C5583-20B1-4778-8938-0F7D7CFAACB8}" type="pres">
      <dgm:prSet presAssocID="{BF85DF63-168E-4AB6-894E-462750418D79}" presName="thinLine2b" presStyleLbl="callout" presStyleIdx="6" presStyleCnt="8"/>
      <dgm:spPr/>
    </dgm:pt>
    <dgm:pt modelId="{939B5ECB-6A2B-4835-8FB9-A38C00DAF83F}" type="pres">
      <dgm:prSet presAssocID="{BF85DF63-168E-4AB6-894E-462750418D79}" presName="vertSpace2b" presStyleCnt="0"/>
      <dgm:spPr/>
    </dgm:pt>
    <dgm:pt modelId="{9908203B-7EC2-46EC-8259-2EFF626C98CA}" type="pres">
      <dgm:prSet presAssocID="{FEE39219-85D7-47E8-B656-3EFCEF5D5146}" presName="horz2" presStyleCnt="0"/>
      <dgm:spPr/>
    </dgm:pt>
    <dgm:pt modelId="{E6F11B7E-9CA2-4AA7-8413-45562BDC03F7}" type="pres">
      <dgm:prSet presAssocID="{FEE39219-85D7-47E8-B656-3EFCEF5D5146}" presName="horzSpace2" presStyleCnt="0"/>
      <dgm:spPr/>
    </dgm:pt>
    <dgm:pt modelId="{1386EF63-EC64-4041-961F-80D1159A7167}" type="pres">
      <dgm:prSet presAssocID="{FEE39219-85D7-47E8-B656-3EFCEF5D5146}" presName="tx2" presStyleLbl="revTx" presStyleIdx="8" presStyleCnt="9"/>
      <dgm:spPr/>
    </dgm:pt>
    <dgm:pt modelId="{B876D377-3128-4030-81D2-F5EED1DC9E10}" type="pres">
      <dgm:prSet presAssocID="{FEE39219-85D7-47E8-B656-3EFCEF5D5146}" presName="vert2" presStyleCnt="0"/>
      <dgm:spPr/>
    </dgm:pt>
    <dgm:pt modelId="{B1E984B3-05E3-4B98-8C59-0EA8F54CD566}" type="pres">
      <dgm:prSet presAssocID="{FEE39219-85D7-47E8-B656-3EFCEF5D5146}" presName="thinLine2b" presStyleLbl="callout" presStyleIdx="7" presStyleCnt="8"/>
      <dgm:spPr/>
    </dgm:pt>
    <dgm:pt modelId="{899BAFB4-AD5E-4904-976C-8C35F0686492}" type="pres">
      <dgm:prSet presAssocID="{FEE39219-85D7-47E8-B656-3EFCEF5D5146}" presName="vertSpace2b" presStyleCnt="0"/>
      <dgm:spPr/>
    </dgm:pt>
  </dgm:ptLst>
  <dgm:cxnLst>
    <dgm:cxn modelId="{E4C95301-BC19-4AAC-8F14-B0BC69FABBB4}" type="presOf" srcId="{44004AE9-7801-48FA-AC70-922722085848}" destId="{66896026-4103-4386-ACC6-2C3429303BE9}" srcOrd="0" destOrd="0" presId="urn:microsoft.com/office/officeart/2008/layout/LinedList"/>
    <dgm:cxn modelId="{ACB99C17-703B-431C-8565-57BD2AECDE11}" type="presOf" srcId="{6B6330C6-20F6-45ED-BA48-A2D9DDB681C2}" destId="{14743C86-E825-4DEE-A0BF-BD75764DACF3}" srcOrd="0" destOrd="0" presId="urn:microsoft.com/office/officeart/2008/layout/LinedList"/>
    <dgm:cxn modelId="{E2354E1E-564A-4451-A658-02F08468490D}" type="presOf" srcId="{BF85DF63-168E-4AB6-894E-462750418D79}" destId="{8C64EFAC-F4FA-4887-AC66-C1DA712FB5FA}" srcOrd="0" destOrd="0" presId="urn:microsoft.com/office/officeart/2008/layout/LinedList"/>
    <dgm:cxn modelId="{4C8E2522-229C-49D6-BE27-8A5ED87095AB}" type="presOf" srcId="{494E7588-D528-4590-AE74-3A0CE16B5892}" destId="{F0F86142-034B-4426-80F3-2FB9FF57EA8C}" srcOrd="0" destOrd="0" presId="urn:microsoft.com/office/officeart/2008/layout/LinedList"/>
    <dgm:cxn modelId="{88217424-6D6A-4CE8-AE8B-40A3142C0C06}" srcId="{35248150-76E9-41CF-B509-826A81A80129}" destId="{B4903E79-2B41-442E-9FD3-28C11E98D38C}" srcOrd="2" destOrd="0" parTransId="{4CF58C13-07A6-43DD-B343-C569F98EDF82}" sibTransId="{88E3F959-69EC-48EA-A1BD-7FC400FC0D55}"/>
    <dgm:cxn modelId="{74E01035-4E9E-401D-9007-E7DBCAF9B204}" srcId="{35248150-76E9-41CF-B509-826A81A80129}" destId="{494E7588-D528-4590-AE74-3A0CE16B5892}" srcOrd="4" destOrd="0" parTransId="{CA6E10BD-D1CB-4264-9ED6-683A0EC581A5}" sibTransId="{ACC964AB-BB54-4796-BB8C-F643BA291F0A}"/>
    <dgm:cxn modelId="{AB23F437-97B6-4FAD-8DE7-081A0960CB16}" srcId="{35248150-76E9-41CF-B509-826A81A80129}" destId="{FEE39219-85D7-47E8-B656-3EFCEF5D5146}" srcOrd="7" destOrd="0" parTransId="{99D3AB11-09A4-4B94-BC11-2BDC812EF2CF}" sibTransId="{D65BF6BD-8922-48F3-BA61-F4EE08C961E0}"/>
    <dgm:cxn modelId="{E0E47D3E-7A41-4C98-AC11-6D049F79AF8B}" srcId="{35248150-76E9-41CF-B509-826A81A80129}" destId="{90EF9D0B-E120-4146-AFDE-E178F3E5FF4E}" srcOrd="1" destOrd="0" parTransId="{2455EE86-3934-463F-895F-49758D81B300}" sibTransId="{85A19CF3-C772-4BE4-BCF7-3AEE27F63A03}"/>
    <dgm:cxn modelId="{4600DC48-0D87-431B-AC1E-57C2D889FC75}" type="presOf" srcId="{808CCF9E-85BC-474E-BA69-99364F17F964}" destId="{8DC10CF9-CB2A-4958-8309-0A5D830C434A}" srcOrd="0" destOrd="0" presId="urn:microsoft.com/office/officeart/2008/layout/LinedList"/>
    <dgm:cxn modelId="{A01A346E-59C9-4344-8831-0C734DCE944F}" type="presOf" srcId="{90EF9D0B-E120-4146-AFDE-E178F3E5FF4E}" destId="{023ED140-CD67-4352-AE26-70061CC163AE}" srcOrd="0" destOrd="0" presId="urn:microsoft.com/office/officeart/2008/layout/LinedList"/>
    <dgm:cxn modelId="{DFDF764F-CB31-4CDC-BD43-D3B8F85892F7}" type="presOf" srcId="{2DADB3EF-F7C6-4DF4-830B-364024B3D22E}" destId="{AE8F7D40-75CE-4E48-9F08-8E10B6F8EE60}" srcOrd="0" destOrd="0" presId="urn:microsoft.com/office/officeart/2008/layout/LinedList"/>
    <dgm:cxn modelId="{38F8DF6F-9193-4F71-ACAC-D563BC0385A4}" srcId="{35248150-76E9-41CF-B509-826A81A80129}" destId="{808CCF9E-85BC-474E-BA69-99364F17F964}" srcOrd="3" destOrd="0" parTransId="{DAD3144B-BB16-418F-86F0-19E7D92ACE02}" sibTransId="{80F8D7A9-D3CA-4406-9CE6-C0368051158E}"/>
    <dgm:cxn modelId="{6FBCF47C-A8DA-4958-AA04-DDA7B5B038ED}" type="presOf" srcId="{35248150-76E9-41CF-B509-826A81A80129}" destId="{48E4A91E-1A7E-4F94-B04E-901D83E37CAD}" srcOrd="0" destOrd="0" presId="urn:microsoft.com/office/officeart/2008/layout/LinedList"/>
    <dgm:cxn modelId="{82571589-A481-44D7-AD5D-2E4840AA64AE}" type="presOf" srcId="{B4903E79-2B41-442E-9FD3-28C11E98D38C}" destId="{B7003F3E-FDA9-4396-AE74-1C291D4CA88F}" srcOrd="0" destOrd="0" presId="urn:microsoft.com/office/officeart/2008/layout/LinedList"/>
    <dgm:cxn modelId="{DA9A0D98-F903-4488-892C-2E8F0C6FED4E}" type="presOf" srcId="{FEE39219-85D7-47E8-B656-3EFCEF5D5146}" destId="{1386EF63-EC64-4041-961F-80D1159A7167}" srcOrd="0" destOrd="0" presId="urn:microsoft.com/office/officeart/2008/layout/LinedList"/>
    <dgm:cxn modelId="{955774BA-23D8-4DDA-893D-5EBA70D61763}" srcId="{6B6330C6-20F6-45ED-BA48-A2D9DDB681C2}" destId="{35248150-76E9-41CF-B509-826A81A80129}" srcOrd="0" destOrd="0" parTransId="{4EC6EAD9-69A4-49BE-BC8F-81131C5E2A00}" sibTransId="{0187B965-4553-4B4F-BCE7-32FF586D7A28}"/>
    <dgm:cxn modelId="{F9D6E0DB-0025-4402-9AC1-4171658CBA74}" srcId="{35248150-76E9-41CF-B509-826A81A80129}" destId="{BF85DF63-168E-4AB6-894E-462750418D79}" srcOrd="6" destOrd="0" parTransId="{D890329D-F139-4B9B-A060-C01AF9A9DFF2}" sibTransId="{4B966B1E-0450-40C9-B5BB-0BB83CCC7B56}"/>
    <dgm:cxn modelId="{8BCBA1F8-1D4C-4935-8B2C-55DBE3B2515A}" srcId="{35248150-76E9-41CF-B509-826A81A80129}" destId="{44004AE9-7801-48FA-AC70-922722085848}" srcOrd="0" destOrd="0" parTransId="{B358104D-49F0-41BE-A001-66BDB65DBBE8}" sibTransId="{8B7620FB-64BD-4316-A90A-0CC98781E39C}"/>
    <dgm:cxn modelId="{950F63FA-AE43-4AD2-A734-48336AC9D80E}" srcId="{35248150-76E9-41CF-B509-826A81A80129}" destId="{2DADB3EF-F7C6-4DF4-830B-364024B3D22E}" srcOrd="5" destOrd="0" parTransId="{468BEDCF-57B5-44FD-9579-A4B008DDB55D}" sibTransId="{2BD8EA37-0CE7-4161-ACAE-3B9876C0358B}"/>
    <dgm:cxn modelId="{F666A57C-5190-40EC-8766-ACC3F006A6C7}" type="presParOf" srcId="{14743C86-E825-4DEE-A0BF-BD75764DACF3}" destId="{9591BBDB-6913-4621-A8FE-65577244F72C}" srcOrd="0" destOrd="0" presId="urn:microsoft.com/office/officeart/2008/layout/LinedList"/>
    <dgm:cxn modelId="{C68915DD-6492-4DEA-93BE-9DE7F6B31952}" type="presParOf" srcId="{14743C86-E825-4DEE-A0BF-BD75764DACF3}" destId="{E6D887C9-72D4-4269-976A-BB53C5D7A810}" srcOrd="1" destOrd="0" presId="urn:microsoft.com/office/officeart/2008/layout/LinedList"/>
    <dgm:cxn modelId="{28DA9E8D-23E2-4479-AEB1-FBAFF3EF7117}" type="presParOf" srcId="{E6D887C9-72D4-4269-976A-BB53C5D7A810}" destId="{48E4A91E-1A7E-4F94-B04E-901D83E37CAD}" srcOrd="0" destOrd="0" presId="urn:microsoft.com/office/officeart/2008/layout/LinedList"/>
    <dgm:cxn modelId="{32C8111B-784B-46F0-9D3A-A7530436398F}" type="presParOf" srcId="{E6D887C9-72D4-4269-976A-BB53C5D7A810}" destId="{0A5A4674-6BBE-4D76-BC61-E4F50301D164}" srcOrd="1" destOrd="0" presId="urn:microsoft.com/office/officeart/2008/layout/LinedList"/>
    <dgm:cxn modelId="{B2955F42-AE0F-47D8-8AE0-93386526A9E9}" type="presParOf" srcId="{0A5A4674-6BBE-4D76-BC61-E4F50301D164}" destId="{082397D4-627B-40B5-9E64-5A302E6CB2C2}" srcOrd="0" destOrd="0" presId="urn:microsoft.com/office/officeart/2008/layout/LinedList"/>
    <dgm:cxn modelId="{B9E6F41C-89E2-4522-8692-31E4543C7839}" type="presParOf" srcId="{0A5A4674-6BBE-4D76-BC61-E4F50301D164}" destId="{8112E337-FD17-4CEF-A853-82A99F68C2E6}" srcOrd="1" destOrd="0" presId="urn:microsoft.com/office/officeart/2008/layout/LinedList"/>
    <dgm:cxn modelId="{533D0582-64C7-4033-9D15-465107BA7419}" type="presParOf" srcId="{8112E337-FD17-4CEF-A853-82A99F68C2E6}" destId="{B908DAFD-16E3-4D2A-8DCF-BE7DC065C384}" srcOrd="0" destOrd="0" presId="urn:microsoft.com/office/officeart/2008/layout/LinedList"/>
    <dgm:cxn modelId="{D596047E-5C18-403B-994E-4B5AE49C97B9}" type="presParOf" srcId="{8112E337-FD17-4CEF-A853-82A99F68C2E6}" destId="{66896026-4103-4386-ACC6-2C3429303BE9}" srcOrd="1" destOrd="0" presId="urn:microsoft.com/office/officeart/2008/layout/LinedList"/>
    <dgm:cxn modelId="{D7AF8782-190E-49E6-B056-1371A8AF6C55}" type="presParOf" srcId="{8112E337-FD17-4CEF-A853-82A99F68C2E6}" destId="{FFCFD225-3224-45F5-AC3D-B0378E04ACE8}" srcOrd="2" destOrd="0" presId="urn:microsoft.com/office/officeart/2008/layout/LinedList"/>
    <dgm:cxn modelId="{86F287FE-E4F2-4E31-BAEA-9CD22807A3F3}" type="presParOf" srcId="{0A5A4674-6BBE-4D76-BC61-E4F50301D164}" destId="{F9041D0A-6C58-4F7C-B732-73382656807B}" srcOrd="2" destOrd="0" presId="urn:microsoft.com/office/officeart/2008/layout/LinedList"/>
    <dgm:cxn modelId="{67FBCECF-55E9-4BBE-A84E-D048C72AA341}" type="presParOf" srcId="{0A5A4674-6BBE-4D76-BC61-E4F50301D164}" destId="{964A7A26-2E4E-435A-8D03-662AE700C736}" srcOrd="3" destOrd="0" presId="urn:microsoft.com/office/officeart/2008/layout/LinedList"/>
    <dgm:cxn modelId="{942BC3E2-5A3B-4950-BE2D-6C8822A9A1EA}" type="presParOf" srcId="{0A5A4674-6BBE-4D76-BC61-E4F50301D164}" destId="{A4B0D4C6-4C3B-4DE6-B63B-C1CCC3670E50}" srcOrd="4" destOrd="0" presId="urn:microsoft.com/office/officeart/2008/layout/LinedList"/>
    <dgm:cxn modelId="{A3EAE8E4-38C9-484A-9E5F-990E5E64BE95}" type="presParOf" srcId="{A4B0D4C6-4C3B-4DE6-B63B-C1CCC3670E50}" destId="{2A00DCC1-FB37-476A-9262-690CCF6681CD}" srcOrd="0" destOrd="0" presId="urn:microsoft.com/office/officeart/2008/layout/LinedList"/>
    <dgm:cxn modelId="{7D13D502-0455-46A7-9FB4-F69AE7C1D620}" type="presParOf" srcId="{A4B0D4C6-4C3B-4DE6-B63B-C1CCC3670E50}" destId="{023ED140-CD67-4352-AE26-70061CC163AE}" srcOrd="1" destOrd="0" presId="urn:microsoft.com/office/officeart/2008/layout/LinedList"/>
    <dgm:cxn modelId="{29B6CAED-62E5-40CF-954D-282D7BE61330}" type="presParOf" srcId="{A4B0D4C6-4C3B-4DE6-B63B-C1CCC3670E50}" destId="{20B5E813-4662-44EC-B6BE-38DFD6A6ABB6}" srcOrd="2" destOrd="0" presId="urn:microsoft.com/office/officeart/2008/layout/LinedList"/>
    <dgm:cxn modelId="{5045BA48-3967-4FBA-9738-01093AF0FFAE}" type="presParOf" srcId="{0A5A4674-6BBE-4D76-BC61-E4F50301D164}" destId="{56F6792C-377D-4240-B36A-EA97332D3D5C}" srcOrd="5" destOrd="0" presId="urn:microsoft.com/office/officeart/2008/layout/LinedList"/>
    <dgm:cxn modelId="{51E45B0F-95CF-4ECC-BA81-4EEAE3DE8ED3}" type="presParOf" srcId="{0A5A4674-6BBE-4D76-BC61-E4F50301D164}" destId="{D95301CF-8489-4D8D-9524-BEFD93E8D68C}" srcOrd="6" destOrd="0" presId="urn:microsoft.com/office/officeart/2008/layout/LinedList"/>
    <dgm:cxn modelId="{AC7AFEFB-36D7-462E-9C41-EA6E16352B75}" type="presParOf" srcId="{0A5A4674-6BBE-4D76-BC61-E4F50301D164}" destId="{80657B08-AF18-4B65-8C06-BB3D8B5CF874}" srcOrd="7" destOrd="0" presId="urn:microsoft.com/office/officeart/2008/layout/LinedList"/>
    <dgm:cxn modelId="{015B7AF6-7640-4B76-A4AD-78590882BE0C}" type="presParOf" srcId="{80657B08-AF18-4B65-8C06-BB3D8B5CF874}" destId="{22F83C29-D02F-4C26-AA46-FC8586026713}" srcOrd="0" destOrd="0" presId="urn:microsoft.com/office/officeart/2008/layout/LinedList"/>
    <dgm:cxn modelId="{690C761F-9FAB-4073-B3D0-125A70C240D5}" type="presParOf" srcId="{80657B08-AF18-4B65-8C06-BB3D8B5CF874}" destId="{B7003F3E-FDA9-4396-AE74-1C291D4CA88F}" srcOrd="1" destOrd="0" presId="urn:microsoft.com/office/officeart/2008/layout/LinedList"/>
    <dgm:cxn modelId="{3AAEB956-FAB9-46CF-B96A-0D9B8EECDEA2}" type="presParOf" srcId="{80657B08-AF18-4B65-8C06-BB3D8B5CF874}" destId="{25336D51-F928-44E0-8B20-C2F46904D530}" srcOrd="2" destOrd="0" presId="urn:microsoft.com/office/officeart/2008/layout/LinedList"/>
    <dgm:cxn modelId="{B090B1BD-0495-4923-B861-8C84CB9DABA7}" type="presParOf" srcId="{0A5A4674-6BBE-4D76-BC61-E4F50301D164}" destId="{2F3E364E-7E2C-4A0B-A3F3-EE26F72B380D}" srcOrd="8" destOrd="0" presId="urn:microsoft.com/office/officeart/2008/layout/LinedList"/>
    <dgm:cxn modelId="{89E1ECD3-1B6A-421F-B65F-3B9CDEC9A381}" type="presParOf" srcId="{0A5A4674-6BBE-4D76-BC61-E4F50301D164}" destId="{C761F974-3A05-4A4F-A224-AED90F5D41D9}" srcOrd="9" destOrd="0" presId="urn:microsoft.com/office/officeart/2008/layout/LinedList"/>
    <dgm:cxn modelId="{04DCEB03-9D91-42E0-AB6A-CD64014376AC}" type="presParOf" srcId="{0A5A4674-6BBE-4D76-BC61-E4F50301D164}" destId="{73E7B404-1935-4416-A454-E16099274A8C}" srcOrd="10" destOrd="0" presId="urn:microsoft.com/office/officeart/2008/layout/LinedList"/>
    <dgm:cxn modelId="{6E9223E3-AA0D-4A64-BD61-0D7E3C8BA27D}" type="presParOf" srcId="{73E7B404-1935-4416-A454-E16099274A8C}" destId="{E209A17E-A78D-4A06-B250-0746948BF75A}" srcOrd="0" destOrd="0" presId="urn:microsoft.com/office/officeart/2008/layout/LinedList"/>
    <dgm:cxn modelId="{AE0FE28E-E541-4A63-9115-0D6BB55EBB5B}" type="presParOf" srcId="{73E7B404-1935-4416-A454-E16099274A8C}" destId="{8DC10CF9-CB2A-4958-8309-0A5D830C434A}" srcOrd="1" destOrd="0" presId="urn:microsoft.com/office/officeart/2008/layout/LinedList"/>
    <dgm:cxn modelId="{5B94F8CD-DB80-49BF-AAE1-48BF92F8F006}" type="presParOf" srcId="{73E7B404-1935-4416-A454-E16099274A8C}" destId="{0BE1398E-06D8-4BE4-9794-C5FFFE4B572B}" srcOrd="2" destOrd="0" presId="urn:microsoft.com/office/officeart/2008/layout/LinedList"/>
    <dgm:cxn modelId="{F1190281-9E25-42AD-9648-B12EFA4758AA}" type="presParOf" srcId="{0A5A4674-6BBE-4D76-BC61-E4F50301D164}" destId="{344D6999-FB02-4B58-9A51-E2FC57467B8A}" srcOrd="11" destOrd="0" presId="urn:microsoft.com/office/officeart/2008/layout/LinedList"/>
    <dgm:cxn modelId="{1566A180-544F-4F7C-AD82-2330384FE337}" type="presParOf" srcId="{0A5A4674-6BBE-4D76-BC61-E4F50301D164}" destId="{A0787782-2A6B-460E-B7A6-BF0CAF0FC976}" srcOrd="12" destOrd="0" presId="urn:microsoft.com/office/officeart/2008/layout/LinedList"/>
    <dgm:cxn modelId="{8507C4B3-3E36-441E-BEE9-BE35BFB751D3}" type="presParOf" srcId="{0A5A4674-6BBE-4D76-BC61-E4F50301D164}" destId="{4560C27A-8D54-466B-9106-E799BD6FCBDD}" srcOrd="13" destOrd="0" presId="urn:microsoft.com/office/officeart/2008/layout/LinedList"/>
    <dgm:cxn modelId="{8D92F19E-128F-41D6-B2CB-03E5D59B0055}" type="presParOf" srcId="{4560C27A-8D54-466B-9106-E799BD6FCBDD}" destId="{0624A3D5-9947-4722-89DE-07CDD0DB9196}" srcOrd="0" destOrd="0" presId="urn:microsoft.com/office/officeart/2008/layout/LinedList"/>
    <dgm:cxn modelId="{DCEF3A26-F489-45B7-B68B-C8C9C36218A0}" type="presParOf" srcId="{4560C27A-8D54-466B-9106-E799BD6FCBDD}" destId="{F0F86142-034B-4426-80F3-2FB9FF57EA8C}" srcOrd="1" destOrd="0" presId="urn:microsoft.com/office/officeart/2008/layout/LinedList"/>
    <dgm:cxn modelId="{55B9BCF0-1ED4-4CFB-A5F2-68A9F68C6760}" type="presParOf" srcId="{4560C27A-8D54-466B-9106-E799BD6FCBDD}" destId="{02C30A23-5E4D-4186-8A8C-720B8D793B7D}" srcOrd="2" destOrd="0" presId="urn:microsoft.com/office/officeart/2008/layout/LinedList"/>
    <dgm:cxn modelId="{901506B3-B9F8-44FE-8AC3-C206FA7D36FA}" type="presParOf" srcId="{0A5A4674-6BBE-4D76-BC61-E4F50301D164}" destId="{86A5E7D4-4497-4D4C-B515-A912A398DF33}" srcOrd="14" destOrd="0" presId="urn:microsoft.com/office/officeart/2008/layout/LinedList"/>
    <dgm:cxn modelId="{F263E924-1082-464E-992C-B0C68A73660F}" type="presParOf" srcId="{0A5A4674-6BBE-4D76-BC61-E4F50301D164}" destId="{024A4217-309A-4746-93A7-D61E4A23EE04}" srcOrd="15" destOrd="0" presId="urn:microsoft.com/office/officeart/2008/layout/LinedList"/>
    <dgm:cxn modelId="{339C6D20-8B47-4719-AE73-59E70D8D1545}" type="presParOf" srcId="{0A5A4674-6BBE-4D76-BC61-E4F50301D164}" destId="{9C5EC02D-5CE8-432C-9F63-CA00F571EA2A}" srcOrd="16" destOrd="0" presId="urn:microsoft.com/office/officeart/2008/layout/LinedList"/>
    <dgm:cxn modelId="{7C7DA4F6-98BF-41C8-91CE-D83DF95032D2}" type="presParOf" srcId="{9C5EC02D-5CE8-432C-9F63-CA00F571EA2A}" destId="{182F318A-ABD6-4735-8624-B87CCFDB724D}" srcOrd="0" destOrd="0" presId="urn:microsoft.com/office/officeart/2008/layout/LinedList"/>
    <dgm:cxn modelId="{14B3D4DC-6500-472A-B931-8EC0E9A337A1}" type="presParOf" srcId="{9C5EC02D-5CE8-432C-9F63-CA00F571EA2A}" destId="{AE8F7D40-75CE-4E48-9F08-8E10B6F8EE60}" srcOrd="1" destOrd="0" presId="urn:microsoft.com/office/officeart/2008/layout/LinedList"/>
    <dgm:cxn modelId="{69139D64-7C19-4F59-9A19-F6635334180E}" type="presParOf" srcId="{9C5EC02D-5CE8-432C-9F63-CA00F571EA2A}" destId="{A9040407-1F12-4986-975F-AEA034B5FE8B}" srcOrd="2" destOrd="0" presId="urn:microsoft.com/office/officeart/2008/layout/LinedList"/>
    <dgm:cxn modelId="{3A43A621-40D0-43F2-AB2A-C8F8ED2CAFEA}" type="presParOf" srcId="{0A5A4674-6BBE-4D76-BC61-E4F50301D164}" destId="{3121EAEE-0422-433D-AD1A-96DAE822D2D3}" srcOrd="17" destOrd="0" presId="urn:microsoft.com/office/officeart/2008/layout/LinedList"/>
    <dgm:cxn modelId="{64167589-2D87-4E00-9666-7D4207AA4E2B}" type="presParOf" srcId="{0A5A4674-6BBE-4D76-BC61-E4F50301D164}" destId="{BD4AE2FB-DDB8-4241-8EE6-6B1C4A7B9754}" srcOrd="18" destOrd="0" presId="urn:microsoft.com/office/officeart/2008/layout/LinedList"/>
    <dgm:cxn modelId="{B49F063A-1B8D-44FC-8AA5-78C12D6AF7C8}" type="presParOf" srcId="{0A5A4674-6BBE-4D76-BC61-E4F50301D164}" destId="{32016299-1F3A-4D54-AF4F-F66D9FBC96B1}" srcOrd="19" destOrd="0" presId="urn:microsoft.com/office/officeart/2008/layout/LinedList"/>
    <dgm:cxn modelId="{95A62FDB-84CE-4380-9547-57C3AAE9F59D}" type="presParOf" srcId="{32016299-1F3A-4D54-AF4F-F66D9FBC96B1}" destId="{0B1C4ED7-4845-46D4-BBF4-B50518282B0D}" srcOrd="0" destOrd="0" presId="urn:microsoft.com/office/officeart/2008/layout/LinedList"/>
    <dgm:cxn modelId="{64F84E87-61A3-4F81-98B5-65AABFE07C64}" type="presParOf" srcId="{32016299-1F3A-4D54-AF4F-F66D9FBC96B1}" destId="{8C64EFAC-F4FA-4887-AC66-C1DA712FB5FA}" srcOrd="1" destOrd="0" presId="urn:microsoft.com/office/officeart/2008/layout/LinedList"/>
    <dgm:cxn modelId="{1FA8A533-7359-49B3-A446-DE346C2691C2}" type="presParOf" srcId="{32016299-1F3A-4D54-AF4F-F66D9FBC96B1}" destId="{6359CF33-9CB2-44BF-B9A4-0944067A433C}" srcOrd="2" destOrd="0" presId="urn:microsoft.com/office/officeart/2008/layout/LinedList"/>
    <dgm:cxn modelId="{D1DCDAF2-913C-470F-9CB3-E4A8981180C2}" type="presParOf" srcId="{0A5A4674-6BBE-4D76-BC61-E4F50301D164}" destId="{168C5583-20B1-4778-8938-0F7D7CFAACB8}" srcOrd="20" destOrd="0" presId="urn:microsoft.com/office/officeart/2008/layout/LinedList"/>
    <dgm:cxn modelId="{F6ACFBBB-464C-48D5-9A67-F353C7F4B6A5}" type="presParOf" srcId="{0A5A4674-6BBE-4D76-BC61-E4F50301D164}" destId="{939B5ECB-6A2B-4835-8FB9-A38C00DAF83F}" srcOrd="21" destOrd="0" presId="urn:microsoft.com/office/officeart/2008/layout/LinedList"/>
    <dgm:cxn modelId="{10DB654A-25E8-4E60-ADD8-A574D1F16BA0}" type="presParOf" srcId="{0A5A4674-6BBE-4D76-BC61-E4F50301D164}" destId="{9908203B-7EC2-46EC-8259-2EFF626C98CA}" srcOrd="22" destOrd="0" presId="urn:microsoft.com/office/officeart/2008/layout/LinedList"/>
    <dgm:cxn modelId="{6620C947-B377-4EEB-9D51-15B8CC627632}" type="presParOf" srcId="{9908203B-7EC2-46EC-8259-2EFF626C98CA}" destId="{E6F11B7E-9CA2-4AA7-8413-45562BDC03F7}" srcOrd="0" destOrd="0" presId="urn:microsoft.com/office/officeart/2008/layout/LinedList"/>
    <dgm:cxn modelId="{DFE5FADA-AE09-445F-8835-18483A0ABA59}" type="presParOf" srcId="{9908203B-7EC2-46EC-8259-2EFF626C98CA}" destId="{1386EF63-EC64-4041-961F-80D1159A7167}" srcOrd="1" destOrd="0" presId="urn:microsoft.com/office/officeart/2008/layout/LinedList"/>
    <dgm:cxn modelId="{00ECBC21-E35B-419B-8E2E-ED4208A77E47}" type="presParOf" srcId="{9908203B-7EC2-46EC-8259-2EFF626C98CA}" destId="{B876D377-3128-4030-81D2-F5EED1DC9E10}" srcOrd="2" destOrd="0" presId="urn:microsoft.com/office/officeart/2008/layout/LinedList"/>
    <dgm:cxn modelId="{0AA9AAD5-8FD7-49B1-B0CA-6BDC887508EE}" type="presParOf" srcId="{0A5A4674-6BBE-4D76-BC61-E4F50301D164}" destId="{B1E984B3-05E3-4B98-8C59-0EA8F54CD566}" srcOrd="23" destOrd="0" presId="urn:microsoft.com/office/officeart/2008/layout/LinedList"/>
    <dgm:cxn modelId="{45782BCF-4C40-45C3-B8EF-9E9AA2500756}" type="presParOf" srcId="{0A5A4674-6BBE-4D76-BC61-E4F50301D164}" destId="{899BAFB4-AD5E-4904-976C-8C35F0686492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0FEDE-8339-4249-9213-DB0E7B5E931D}">
      <dsp:nvSpPr>
        <dsp:cNvPr id="0" name=""/>
        <dsp:cNvSpPr/>
      </dsp:nvSpPr>
      <dsp:spPr>
        <a:xfrm>
          <a:off x="0" y="3535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939BB-7E06-41D0-B4E5-CE53C7AE1C34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1AF71-EC70-4C1A-8A89-EF751E3A0CFB}">
      <dsp:nvSpPr>
        <dsp:cNvPr id="0" name=""/>
        <dsp:cNvSpPr/>
      </dsp:nvSpPr>
      <dsp:spPr>
        <a:xfrm>
          <a:off x="869886" y="3535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It enables you to maximise the use of your time </a:t>
          </a:r>
          <a:endParaRPr lang="en-US" sz="1900" kern="1200" dirty="0"/>
        </a:p>
      </dsp:txBody>
      <dsp:txXfrm>
        <a:off x="869886" y="3535"/>
        <a:ext cx="10102913" cy="753148"/>
      </dsp:txXfrm>
    </dsp:sp>
    <dsp:sp modelId="{C223CF3C-31BB-41E8-B488-C3C7221F50CE}">
      <dsp:nvSpPr>
        <dsp:cNvPr id="0" name=""/>
        <dsp:cNvSpPr/>
      </dsp:nvSpPr>
      <dsp:spPr>
        <a:xfrm>
          <a:off x="0" y="944971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87F06-FA16-45C8-9AE4-FE52BD0423A6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35103-1945-4A7C-B84D-09D11049BF25}">
      <dsp:nvSpPr>
        <dsp:cNvPr id="0" name=""/>
        <dsp:cNvSpPr/>
      </dsp:nvSpPr>
      <dsp:spPr>
        <a:xfrm>
          <a:off x="869886" y="944971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You have a clear and focused direction that gives you a sense of security and purpose </a:t>
          </a:r>
          <a:endParaRPr lang="en-US" sz="1900" kern="1200" dirty="0"/>
        </a:p>
      </dsp:txBody>
      <dsp:txXfrm>
        <a:off x="869886" y="944971"/>
        <a:ext cx="10102913" cy="753148"/>
      </dsp:txXfrm>
    </dsp:sp>
    <dsp:sp modelId="{8AA27AAB-5EFE-4D9A-B522-8133669683B3}">
      <dsp:nvSpPr>
        <dsp:cNvPr id="0" name=""/>
        <dsp:cNvSpPr/>
      </dsp:nvSpPr>
      <dsp:spPr>
        <a:xfrm>
          <a:off x="0" y="1886407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5635B-B8C9-46D2-BD4E-1F1BA06114A4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BAED-1CD3-4639-B8D4-5E9B6534E53F}">
      <dsp:nvSpPr>
        <dsp:cNvPr id="0" name=""/>
        <dsp:cNvSpPr/>
      </dsp:nvSpPr>
      <dsp:spPr>
        <a:xfrm>
          <a:off x="869886" y="1886407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 keeps you moving steadily towards achieving the results you really want and, ultimately, being successful </a:t>
          </a:r>
          <a:endParaRPr lang="en-US" sz="1900" kern="1200"/>
        </a:p>
      </dsp:txBody>
      <dsp:txXfrm>
        <a:off x="869886" y="1886407"/>
        <a:ext cx="10102913" cy="753148"/>
      </dsp:txXfrm>
    </dsp:sp>
    <dsp:sp modelId="{3E7AB899-B1D7-46F9-AF7C-2C223343DFD3}">
      <dsp:nvSpPr>
        <dsp:cNvPr id="0" name=""/>
        <dsp:cNvSpPr/>
      </dsp:nvSpPr>
      <dsp:spPr>
        <a:xfrm>
          <a:off x="0" y="2827842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E1140-91E8-4156-9CE4-C88A3F20DD84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53853-41CD-45D9-B724-A5BEE8C8D467}">
      <dsp:nvSpPr>
        <dsp:cNvPr id="0" name=""/>
        <dsp:cNvSpPr/>
      </dsp:nvSpPr>
      <dsp:spPr>
        <a:xfrm>
          <a:off x="869886" y="2827842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You retain high levels of enthusiasm for what you want to achieve </a:t>
          </a:r>
          <a:endParaRPr lang="en-US" sz="1900" kern="1200"/>
        </a:p>
      </dsp:txBody>
      <dsp:txXfrm>
        <a:off x="869886" y="2827842"/>
        <a:ext cx="10102913" cy="753148"/>
      </dsp:txXfrm>
    </dsp:sp>
    <dsp:sp modelId="{93A803DC-5F57-41D7-AB18-DD672A636FB1}">
      <dsp:nvSpPr>
        <dsp:cNvPr id="0" name=""/>
        <dsp:cNvSpPr/>
      </dsp:nvSpPr>
      <dsp:spPr>
        <a:xfrm>
          <a:off x="0" y="3769278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64AF-F6C0-447F-8614-ABDA58CC9199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91AD-DE95-4541-9F8A-CAA9AB34E582}">
      <dsp:nvSpPr>
        <dsp:cNvPr id="0" name=""/>
        <dsp:cNvSpPr/>
      </dsp:nvSpPr>
      <dsp:spPr>
        <a:xfrm>
          <a:off x="869886" y="3769278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You will benefit from increased self-esteem, confidence and belief in your ability to make things happen and feel in control</a:t>
          </a:r>
          <a:endParaRPr lang="en-US" sz="1900" kern="1200"/>
        </a:p>
      </dsp:txBody>
      <dsp:txXfrm>
        <a:off x="869886" y="3769278"/>
        <a:ext cx="10102913" cy="753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41DD0-E631-4C3D-BA31-49E1A1660423}">
      <dsp:nvSpPr>
        <dsp:cNvPr id="0" name=""/>
        <dsp:cNvSpPr/>
      </dsp:nvSpPr>
      <dsp:spPr>
        <a:xfrm>
          <a:off x="0" y="433961"/>
          <a:ext cx="6947256" cy="673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Fixed mindset </a:t>
          </a:r>
          <a:endParaRPr lang="en-US" sz="3600" kern="1200" dirty="0"/>
        </a:p>
      </dsp:txBody>
      <dsp:txXfrm>
        <a:off x="32900" y="466861"/>
        <a:ext cx="6881456" cy="608167"/>
      </dsp:txXfrm>
    </dsp:sp>
    <dsp:sp modelId="{70A00C4B-987F-470C-B38F-CC0875BC8759}">
      <dsp:nvSpPr>
        <dsp:cNvPr id="0" name=""/>
        <dsp:cNvSpPr/>
      </dsp:nvSpPr>
      <dsp:spPr>
        <a:xfrm>
          <a:off x="0" y="1124716"/>
          <a:ext cx="6947256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7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GB" sz="2800" kern="1200" dirty="0">
              <a:solidFill>
                <a:schemeClr val="tx1"/>
              </a:solidFill>
            </a:rPr>
            <a:t>Set in ways/believes abilities are fixed 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GB" sz="2800" kern="1200" dirty="0">
              <a:solidFill>
                <a:schemeClr val="tx1"/>
              </a:solidFill>
            </a:rPr>
            <a:t>Does not believe it is possible to change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GB" sz="2800" kern="1200" dirty="0">
              <a:solidFill>
                <a:schemeClr val="tx1"/>
              </a:solidFill>
            </a:rPr>
            <a:t>Avoids challenges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1124716"/>
        <a:ext cx="6947256" cy="218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41DD0-E631-4C3D-BA31-49E1A1660423}">
      <dsp:nvSpPr>
        <dsp:cNvPr id="0" name=""/>
        <dsp:cNvSpPr/>
      </dsp:nvSpPr>
      <dsp:spPr>
        <a:xfrm>
          <a:off x="0" y="0"/>
          <a:ext cx="7384021" cy="656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Growth Mindset </a:t>
          </a:r>
          <a:endParaRPr lang="en-US" sz="3600" kern="1200" dirty="0"/>
        </a:p>
      </dsp:txBody>
      <dsp:txXfrm>
        <a:off x="32035" y="32035"/>
        <a:ext cx="7319951" cy="592163"/>
      </dsp:txXfrm>
    </dsp:sp>
    <dsp:sp modelId="{70A00C4B-987F-470C-B38F-CC0875BC8759}">
      <dsp:nvSpPr>
        <dsp:cNvPr id="0" name=""/>
        <dsp:cNvSpPr/>
      </dsp:nvSpPr>
      <dsp:spPr>
        <a:xfrm>
          <a:off x="0" y="657358"/>
          <a:ext cx="7384021" cy="256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44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GB" sz="2800" b="0" kern="1200" dirty="0">
              <a:solidFill>
                <a:schemeClr val="tx1"/>
              </a:solidFill>
            </a:rPr>
            <a:t>Believes that abilities, talents and intelligence can improve through effort </a:t>
          </a:r>
          <a:endParaRPr lang="en-US" sz="2800" b="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GB" sz="2800" b="0" kern="1200" dirty="0">
              <a:solidFill>
                <a:schemeClr val="tx1"/>
              </a:solidFill>
            </a:rPr>
            <a:t>Willing to change/improve</a:t>
          </a:r>
          <a:endParaRPr lang="en-US" sz="2800" b="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GB" sz="2800" b="0" kern="1200" dirty="0">
              <a:solidFill>
                <a:schemeClr val="tx1"/>
              </a:solidFill>
            </a:rPr>
            <a:t>Accepts challenges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0" y="657358"/>
        <a:ext cx="7384021" cy="2567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1BBDB-6913-4621-A8FE-65577244F72C}">
      <dsp:nvSpPr>
        <dsp:cNvPr id="0" name=""/>
        <dsp:cNvSpPr/>
      </dsp:nvSpPr>
      <dsp:spPr>
        <a:xfrm>
          <a:off x="0" y="0"/>
          <a:ext cx="9789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4A91E-1A7E-4F94-B04E-901D83E37CAD}">
      <dsp:nvSpPr>
        <dsp:cNvPr id="0" name=""/>
        <dsp:cNvSpPr/>
      </dsp:nvSpPr>
      <dsp:spPr>
        <a:xfrm>
          <a:off x="0" y="0"/>
          <a:ext cx="1957970" cy="502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Points to consider:</a:t>
          </a:r>
          <a:endParaRPr lang="en-US" sz="3500" kern="1200"/>
        </a:p>
      </dsp:txBody>
      <dsp:txXfrm>
        <a:off x="0" y="0"/>
        <a:ext cx="1957970" cy="5029924"/>
      </dsp:txXfrm>
    </dsp:sp>
    <dsp:sp modelId="{66896026-4103-4386-ACC6-2C3429303BE9}">
      <dsp:nvSpPr>
        <dsp:cNvPr id="0" name=""/>
        <dsp:cNvSpPr/>
      </dsp:nvSpPr>
      <dsp:spPr>
        <a:xfrm>
          <a:off x="2104818" y="29748"/>
          <a:ext cx="7685034" cy="59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Job description</a:t>
          </a:r>
          <a:endParaRPr lang="en-US" sz="2100" kern="1200"/>
        </a:p>
      </dsp:txBody>
      <dsp:txXfrm>
        <a:off x="2104818" y="29748"/>
        <a:ext cx="7685034" cy="594970"/>
      </dsp:txXfrm>
    </dsp:sp>
    <dsp:sp modelId="{F9041D0A-6C58-4F7C-B732-73382656807B}">
      <dsp:nvSpPr>
        <dsp:cNvPr id="0" name=""/>
        <dsp:cNvSpPr/>
      </dsp:nvSpPr>
      <dsp:spPr>
        <a:xfrm>
          <a:off x="1957970" y="624718"/>
          <a:ext cx="7831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ED140-CD67-4352-AE26-70061CC163AE}">
      <dsp:nvSpPr>
        <dsp:cNvPr id="0" name=""/>
        <dsp:cNvSpPr/>
      </dsp:nvSpPr>
      <dsp:spPr>
        <a:xfrm>
          <a:off x="2104818" y="654467"/>
          <a:ext cx="7685034" cy="59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Specific skills required </a:t>
          </a:r>
          <a:endParaRPr lang="en-US" sz="2100" kern="1200"/>
        </a:p>
      </dsp:txBody>
      <dsp:txXfrm>
        <a:off x="2104818" y="654467"/>
        <a:ext cx="7685034" cy="594970"/>
      </dsp:txXfrm>
    </dsp:sp>
    <dsp:sp modelId="{56F6792C-377D-4240-B36A-EA97332D3D5C}">
      <dsp:nvSpPr>
        <dsp:cNvPr id="0" name=""/>
        <dsp:cNvSpPr/>
      </dsp:nvSpPr>
      <dsp:spPr>
        <a:xfrm>
          <a:off x="1957970" y="1249437"/>
          <a:ext cx="7831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03F3E-FDA9-4396-AE74-1C291D4CA88F}">
      <dsp:nvSpPr>
        <dsp:cNvPr id="0" name=""/>
        <dsp:cNvSpPr/>
      </dsp:nvSpPr>
      <dsp:spPr>
        <a:xfrm>
          <a:off x="2104818" y="1279186"/>
          <a:ext cx="7685034" cy="59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Specific qualifications</a:t>
          </a:r>
          <a:endParaRPr lang="en-US" sz="2100" kern="1200" dirty="0"/>
        </a:p>
      </dsp:txBody>
      <dsp:txXfrm>
        <a:off x="2104818" y="1279186"/>
        <a:ext cx="7685034" cy="594970"/>
      </dsp:txXfrm>
    </dsp:sp>
    <dsp:sp modelId="{2F3E364E-7E2C-4A0B-A3F3-EE26F72B380D}">
      <dsp:nvSpPr>
        <dsp:cNvPr id="0" name=""/>
        <dsp:cNvSpPr/>
      </dsp:nvSpPr>
      <dsp:spPr>
        <a:xfrm>
          <a:off x="1957970" y="1874156"/>
          <a:ext cx="7831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10CF9-CB2A-4958-8309-0A5D830C434A}">
      <dsp:nvSpPr>
        <dsp:cNvPr id="0" name=""/>
        <dsp:cNvSpPr/>
      </dsp:nvSpPr>
      <dsp:spPr>
        <a:xfrm>
          <a:off x="2104818" y="1903904"/>
          <a:ext cx="7685034" cy="59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Location – can you get there?</a:t>
          </a:r>
          <a:endParaRPr lang="en-US" sz="2100" kern="1200"/>
        </a:p>
      </dsp:txBody>
      <dsp:txXfrm>
        <a:off x="2104818" y="1903904"/>
        <a:ext cx="7685034" cy="594970"/>
      </dsp:txXfrm>
    </dsp:sp>
    <dsp:sp modelId="{344D6999-FB02-4B58-9A51-E2FC57467B8A}">
      <dsp:nvSpPr>
        <dsp:cNvPr id="0" name=""/>
        <dsp:cNvSpPr/>
      </dsp:nvSpPr>
      <dsp:spPr>
        <a:xfrm>
          <a:off x="1957970" y="2498875"/>
          <a:ext cx="7831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86142-034B-4426-80F3-2FB9FF57EA8C}">
      <dsp:nvSpPr>
        <dsp:cNvPr id="0" name=""/>
        <dsp:cNvSpPr/>
      </dsp:nvSpPr>
      <dsp:spPr>
        <a:xfrm>
          <a:off x="2104818" y="2528623"/>
          <a:ext cx="7685034" cy="59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Working hours – will you have to work bank holidays and weekends?</a:t>
          </a:r>
          <a:endParaRPr lang="en-US" sz="2100" kern="1200"/>
        </a:p>
      </dsp:txBody>
      <dsp:txXfrm>
        <a:off x="2104818" y="2528623"/>
        <a:ext cx="7685034" cy="594970"/>
      </dsp:txXfrm>
    </dsp:sp>
    <dsp:sp modelId="{86A5E7D4-4497-4D4C-B515-A912A398DF33}">
      <dsp:nvSpPr>
        <dsp:cNvPr id="0" name=""/>
        <dsp:cNvSpPr/>
      </dsp:nvSpPr>
      <dsp:spPr>
        <a:xfrm>
          <a:off x="1957970" y="3123593"/>
          <a:ext cx="7831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F7D40-75CE-4E48-9F08-8E10B6F8EE60}">
      <dsp:nvSpPr>
        <dsp:cNvPr id="0" name=""/>
        <dsp:cNvSpPr/>
      </dsp:nvSpPr>
      <dsp:spPr>
        <a:xfrm>
          <a:off x="2104818" y="3153342"/>
          <a:ext cx="7685034" cy="59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Salary and any other benefits</a:t>
          </a:r>
          <a:endParaRPr lang="en-US" sz="2100" kern="1200"/>
        </a:p>
      </dsp:txBody>
      <dsp:txXfrm>
        <a:off x="2104818" y="3153342"/>
        <a:ext cx="7685034" cy="594970"/>
      </dsp:txXfrm>
    </dsp:sp>
    <dsp:sp modelId="{3121EAEE-0422-433D-AD1A-96DAE822D2D3}">
      <dsp:nvSpPr>
        <dsp:cNvPr id="0" name=""/>
        <dsp:cNvSpPr/>
      </dsp:nvSpPr>
      <dsp:spPr>
        <a:xfrm>
          <a:off x="1957970" y="3748312"/>
          <a:ext cx="7831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4EFAC-F4FA-4887-AC66-C1DA712FB5FA}">
      <dsp:nvSpPr>
        <dsp:cNvPr id="0" name=""/>
        <dsp:cNvSpPr/>
      </dsp:nvSpPr>
      <dsp:spPr>
        <a:xfrm>
          <a:off x="2104818" y="3778061"/>
          <a:ext cx="7685034" cy="59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Details of how to apply for the job </a:t>
          </a:r>
          <a:endParaRPr lang="en-US" sz="2100" kern="1200"/>
        </a:p>
      </dsp:txBody>
      <dsp:txXfrm>
        <a:off x="2104818" y="3778061"/>
        <a:ext cx="7685034" cy="594970"/>
      </dsp:txXfrm>
    </dsp:sp>
    <dsp:sp modelId="{168C5583-20B1-4778-8938-0F7D7CFAACB8}">
      <dsp:nvSpPr>
        <dsp:cNvPr id="0" name=""/>
        <dsp:cNvSpPr/>
      </dsp:nvSpPr>
      <dsp:spPr>
        <a:xfrm>
          <a:off x="1957970" y="4373031"/>
          <a:ext cx="7831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6EF63-EC64-4041-961F-80D1159A7167}">
      <dsp:nvSpPr>
        <dsp:cNvPr id="0" name=""/>
        <dsp:cNvSpPr/>
      </dsp:nvSpPr>
      <dsp:spPr>
        <a:xfrm>
          <a:off x="2104818" y="4402779"/>
          <a:ext cx="7685034" cy="59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Closing date for applications – DON’T MISS THE DEADLINE</a:t>
          </a:r>
          <a:endParaRPr lang="en-US" sz="2100" kern="1200"/>
        </a:p>
      </dsp:txBody>
      <dsp:txXfrm>
        <a:off x="2104818" y="4402779"/>
        <a:ext cx="7685034" cy="594970"/>
      </dsp:txXfrm>
    </dsp:sp>
    <dsp:sp modelId="{B1E984B3-05E3-4B98-8C59-0EA8F54CD566}">
      <dsp:nvSpPr>
        <dsp:cNvPr id="0" name=""/>
        <dsp:cNvSpPr/>
      </dsp:nvSpPr>
      <dsp:spPr>
        <a:xfrm>
          <a:off x="1957970" y="4997750"/>
          <a:ext cx="7831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BFDD9A-DCB5-AE0B-B43C-2604FC9F5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96395-CAF2-D742-E85D-7BEEB13040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8267-7D7A-4D4D-A362-4CC67B01613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A590C-ED31-1592-F114-0FCF2B6954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FF77E-152A-279C-8B57-10DB6B8B45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84CD-0E8C-418C-98BE-CC691633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88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EBA94-086C-4AF5-8996-5506895672F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AA156-B6C7-49DF-8F67-108FE282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7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59175" y="2436813"/>
            <a:ext cx="10488613" cy="5900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1351" y="2436109"/>
            <a:ext cx="3027945" cy="590152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3621-F5F9-4C83-8D2C-25941768B62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10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8B970-9E85-4629-BC5A-51DDFCFE314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05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8B970-9E85-4629-BC5A-51DDFCFE314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8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The first step is to examine your strengths, which can include personal qualities, skills and abilities. Ask family and friends for input.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Things that you like to do will often be strengths, simply because you will spend more time focusing on and practising them e.g.</a:t>
            </a:r>
          </a:p>
          <a:p>
            <a:endParaRPr lang="en-GB" sz="1200" dirty="0"/>
          </a:p>
          <a:p>
            <a:r>
              <a:rPr lang="en-GB" sz="1200" dirty="0"/>
              <a:t>Playing sport		Caring for others		Working with Numbers</a:t>
            </a:r>
          </a:p>
          <a:p>
            <a:endParaRPr lang="en-GB" sz="1200" dirty="0"/>
          </a:p>
          <a:p>
            <a:r>
              <a:rPr lang="en-GB" sz="1200" dirty="0"/>
              <a:t>Baking		Being Creative			Reading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A156-B6C7-49DF-8F67-108FE28260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7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Going hand in hand with our strengths is the need to identify our weaknesses.</a:t>
            </a:r>
          </a:p>
          <a:p>
            <a:endParaRPr lang="en-GB" sz="1200" dirty="0"/>
          </a:p>
          <a:p>
            <a:r>
              <a:rPr lang="en-GB" sz="1200" dirty="0"/>
              <a:t>By doing so, possible failure or lack of achievement can be avoided. </a:t>
            </a:r>
          </a:p>
          <a:p>
            <a:endParaRPr lang="en-GB" sz="1200" dirty="0"/>
          </a:p>
          <a:p>
            <a:r>
              <a:rPr lang="en-GB" sz="1200" dirty="0"/>
              <a:t>A weakness can be identified from your </a:t>
            </a:r>
          </a:p>
          <a:p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past experiences when you put consistent effort into something, but didn’t see any improvement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your desire to do something is lacking.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A156-B6C7-49DF-8F67-108FE28260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/>
              <a:t>It is important to discover ways to turn your weaknesses into strengths.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For example, 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1200" dirty="0"/>
              <a:t>If you don’t work quickly, develop your focus to allow you to be more thorough and careful, therefore being concerned with the quality of what you do</a:t>
            </a:r>
          </a:p>
          <a:p>
            <a:endParaRPr lang="en-GB" sz="800" dirty="0"/>
          </a:p>
          <a:p>
            <a:r>
              <a:rPr lang="en-GB" sz="1200" dirty="0"/>
              <a:t>If you find being around people makes you nervous, prepare in your quiet time friendly general questions to break the ice with strangers and help you shine.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A156-B6C7-49DF-8F67-108FE28260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7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A156-B6C7-49DF-8F67-108FE28260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8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Setting yourself up to fail before you even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A156-B6C7-49DF-8F67-108FE282609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59175" y="2436813"/>
            <a:ext cx="10488613" cy="5900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1351" y="2436109"/>
            <a:ext cx="3027945" cy="5901527"/>
          </a:xfrm>
        </p:spPr>
        <p:txBody>
          <a:bodyPr>
            <a:normAutofit/>
          </a:bodyPr>
          <a:lstStyle/>
          <a:p>
            <a:r>
              <a:rPr lang="en-GB" dirty="0"/>
              <a:t>Ask the group -  What are they looking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3621-F5F9-4C83-8D2C-25941768B62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50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A156-B6C7-49DF-8F67-108FE282609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0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30300" y="1668463"/>
            <a:ext cx="7183438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3181" y="1668227"/>
            <a:ext cx="4421705" cy="404131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93621-F5F9-4C83-8D2C-25941768B62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22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35C2-8AFF-42CB-8A21-C78B11064D56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3104-50C3-4626-9673-D6CE5E1A2F3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EF119A31-E78D-9045-F94B-C67C07A270E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30961" b="17730"/>
          <a:stretch/>
        </p:blipFill>
        <p:spPr>
          <a:xfrm>
            <a:off x="0" y="1"/>
            <a:ext cx="6269022" cy="5257800"/>
          </a:xfrm>
          <a:prstGeom prst="rect">
            <a:avLst/>
          </a:prstGeom>
        </p:spPr>
      </p:pic>
      <p:pic>
        <p:nvPicPr>
          <p:cNvPr id="8" name="image1.png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13C1B1-C8E8-BB6B-379D-77DACBF7D52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5" y="233789"/>
            <a:ext cx="3624469" cy="885142"/>
          </a:xfrm>
          <a:prstGeom prst="rect">
            <a:avLst/>
          </a:prstGeom>
        </p:spPr>
      </p:pic>
      <p:pic>
        <p:nvPicPr>
          <p:cNvPr id="11" name="Picture 10" descr="Diagram">
            <a:extLst>
              <a:ext uri="{FF2B5EF4-FFF2-40B4-BE49-F238E27FC236}">
                <a16:creationId xmlns:a16="http://schemas.microsoft.com/office/drawing/2014/main" id="{FBA8786C-6F55-52BC-752E-027DCD87D9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" y="5230367"/>
            <a:ext cx="11960352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7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4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D0F0-EB69-22F1-16B4-5D36D02F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A1D8F-3421-8CB4-3642-675C25D7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5B5DF-174F-48A2-0924-426ED624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4CA2D-010A-BC12-97F5-DD140ECC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EF8400"/>
                </a:solidFill>
              </a:rPr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sz="2800" dirty="0"/>
              <a:t>Text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3B2DD2-03C3-46EA-900A-C84B80144FAB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55B8A41-548E-42CB-80F7-284A5E76D7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061AF-9AD8-4D48-9C91-EA42DCF54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2" y="5095299"/>
            <a:ext cx="11964016" cy="1626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3B2DD2-03C3-46EA-900A-C84B80144FAB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55B8A41-548E-42CB-80F7-284A5E76D7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6773-D099-4B78-9A16-EA799F2A5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2" y="5085185"/>
            <a:ext cx="11964016" cy="1626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0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9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7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0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9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1AED-C494-4953-9FF1-12B2A291E5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3C97-F978-44D5-BEBA-1F4ABFB24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0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A32FAED-3845-A9CE-CFE7-C77ADC583F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" y="5230368"/>
            <a:ext cx="11960352" cy="16276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speech-bubbles-hello-cartoon-1379252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blog/strategic-hr/re-inventing-the-desired-skill-set-of-your-employees-16279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word-cloud/12377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asyarkingdom.blogspot.com/2016/05/positive-thinking-berfikir-positif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sh4.co.uk/" TargetMode="External"/><Relationship Id="rId3" Type="http://schemas.openxmlformats.org/officeDocument/2006/relationships/hyperlink" Target="http://www.sortyourfuture.com/" TargetMode="External"/><Relationship Id="rId7" Type="http://schemas.openxmlformats.org/officeDocument/2006/relationships/hyperlink" Target="https://www.totaljobs.com/" TargetMode="External"/><Relationship Id="rId2" Type="http://schemas.openxmlformats.org/officeDocument/2006/relationships/hyperlink" Target="https://nationalcareers.service.gov.uk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uk.indeed.com/career-advice" TargetMode="External"/><Relationship Id="rId5" Type="http://schemas.openxmlformats.org/officeDocument/2006/relationships/hyperlink" Target="https://icould.co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monster.co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openclipart.org/detail/214579/fixed-brain-set-by-eggib-214579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jerryyamashita.com/growth-mindset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tanveernaseer.com/understanding-relationship-between-strengths-and-confidence-steven-smit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aquamech-utah/2444548646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theconversation.com/does-publication-bias-make-antidepressants-seem-more-effective-at-treating-anxiety-than-they-really-are-4004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cherlund.blogspot.com/2016/08/coaching-vs-consulting-find-perfect.html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lickr.com/photos/132832534@N03/18344328294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picserver.org/photo/3219/Online-training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60E950-D71E-49C9-8D15-D56D000B8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38" y="693637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Icebreaker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A157DFE-36BC-8E8E-0AB2-10B529835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7736" y="1410153"/>
            <a:ext cx="6082214" cy="4181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AABC0-9854-2BAD-6E3F-C7F6B6461810}"/>
              </a:ext>
            </a:extLst>
          </p:cNvPr>
          <p:cNvSpPr txBox="1"/>
          <p:nvPr/>
        </p:nvSpPr>
        <p:spPr>
          <a:xfrm>
            <a:off x="532945" y="1015758"/>
            <a:ext cx="358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F8400"/>
                </a:solidFill>
              </a:rPr>
              <a:t>Welcome</a:t>
            </a:r>
            <a:endParaRPr lang="en-GB" sz="3200" b="1" dirty="0">
              <a:solidFill>
                <a:srgbClr val="EF8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9290" y="249436"/>
            <a:ext cx="6668974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Skills and Qualities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71E07-E813-48CC-88DC-9A8ED17DD8E3}"/>
              </a:ext>
            </a:extLst>
          </p:cNvPr>
          <p:cNvSpPr txBox="1"/>
          <p:nvPr/>
        </p:nvSpPr>
        <p:spPr>
          <a:xfrm>
            <a:off x="538524" y="847923"/>
            <a:ext cx="98068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Employers expect that you recognise fully your skills, abilities and personal qualities in order to carry out your role and tasks efficiently and effectively.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During a job interview, a prospective employer will ask questions about your skills and qualities.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Therefore, it is important to be able to  recognise these before employment commences.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By understanding your weakness or threats you can plan to overcome these to help secure employment or promotion.</a:t>
            </a:r>
          </a:p>
        </p:txBody>
      </p:sp>
    </p:spTree>
    <p:extLst>
      <p:ext uri="{BB962C8B-B14F-4D97-AF65-F5344CB8AC3E}">
        <p14:creationId xmlns:p14="http://schemas.microsoft.com/office/powerpoint/2010/main" val="32478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6816" y="142975"/>
            <a:ext cx="6668974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What is a Skill?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816" y="916911"/>
            <a:ext cx="8352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skill can be described as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an ability that you have </a:t>
            </a:r>
          </a:p>
          <a:p>
            <a:pPr lvl="1"/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something that you are good at doing</a:t>
            </a:r>
          </a:p>
          <a:p>
            <a:pPr lvl="1"/>
            <a:endParaRPr lang="en-GB" sz="2400" dirty="0"/>
          </a:p>
          <a:p>
            <a:r>
              <a:rPr lang="en-GB" sz="2400" dirty="0"/>
              <a:t>Having skills that can be transferred, will enable you to be more flexible as an employee, for example</a:t>
            </a:r>
          </a:p>
          <a:p>
            <a:endParaRPr lang="en-GB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		           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Communication      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Dynamic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Thinking</a:t>
            </a:r>
          </a:p>
          <a:p>
            <a:pPr algn="ctr"/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    Teamwork  	  Problem Solving</a:t>
            </a:r>
          </a:p>
          <a:p>
            <a:pPr algn="ctr"/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Organisational Skills     Time-management Skills</a:t>
            </a:r>
            <a:endParaRPr lang="en-GB" sz="20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1B0C86-E8D9-32A0-542B-47B0A7B5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71080" y="0"/>
            <a:ext cx="4820920" cy="27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8933" y="249436"/>
            <a:ext cx="312615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Transferable skills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97" y="1024568"/>
            <a:ext cx="8945990" cy="347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Industries often have in common the need for sets of some transferable skills.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Team Work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Solving problems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Communicating ideas effectively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915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7690" y="249436"/>
            <a:ext cx="6668974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What are Qualities?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895" y="989648"/>
            <a:ext cx="99905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Qualities are personal attributes or characteristics such as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They help make you who you are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Employers need to know that employees are motivated, have the self-belief to want to carry out their role successfully, and are trustworthy and reliable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FFCB409-BAF6-3A2E-0F60-814C6A64A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28260" y="1401680"/>
            <a:ext cx="4532631" cy="22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532" y="144608"/>
            <a:ext cx="4872249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4400" b="1" dirty="0">
                <a:solidFill>
                  <a:srgbClr val="EF8400"/>
                </a:solidFill>
                <a:latin typeface="+mj-lt"/>
                <a:ea typeface="+mj-ea"/>
                <a:cs typeface="+mj-cs"/>
              </a:rPr>
              <a:t>Benefits of setting goals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0993" y="836712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67FB92CF-AA96-ECDA-EC71-4C1F4937C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760085"/>
              </p:ext>
            </p:extLst>
          </p:nvPr>
        </p:nvGraphicFramePr>
        <p:xfrm>
          <a:off x="609600" y="72032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5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" y="274638"/>
            <a:ext cx="3557155" cy="494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3600" b="1" dirty="0">
                <a:solidFill>
                  <a:srgbClr val="EF8400"/>
                </a:solidFill>
                <a:latin typeface="+mj-lt"/>
                <a:ea typeface="+mj-ea"/>
                <a:cs typeface="+mj-cs"/>
              </a:rPr>
              <a:t>Pitfalls of setting goals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ECA87-D304-5384-2C57-238EC93B7FDD}"/>
              </a:ext>
            </a:extLst>
          </p:cNvPr>
          <p:cNvSpPr/>
          <p:nvPr/>
        </p:nvSpPr>
        <p:spPr>
          <a:xfrm>
            <a:off x="893619" y="918874"/>
            <a:ext cx="9060873" cy="4245407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If goals are too easy, you do not challenge yourself and become bored </a:t>
            </a:r>
            <a:endParaRPr lang="en-US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If goals are all long-term you begin to feel that you are not achieving anything and lose interest</a:t>
            </a:r>
            <a:endParaRPr lang="en-US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If  goals are not clear and succinct you loose what you are aiming to do and may give up</a:t>
            </a:r>
            <a:endParaRPr lang="en-US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If you have too many goals you start to feel that you will never achieve them and stop trying to follow them </a:t>
            </a:r>
            <a:endParaRPr lang="en-US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Try to make sure your plans have  a mixture of both long and short term goals that can be achieved.  At the end of the year redraft your plan and start again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50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4063" y="295498"/>
            <a:ext cx="3773185" cy="50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Reviewing your goals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063" y="987597"/>
            <a:ext cx="99156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Plan to review your goals on a regular basis – monthly, bi-monthly, quarterly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Don’t leave reviews too long as you then forget to do what you have planned and the plan fails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At the end of the year redraft your plan and start again.  You may keep some ideas or decide to abolish them and add new ones </a:t>
            </a:r>
          </a:p>
          <a:p>
            <a:endParaRPr lang="en-GB" sz="2000" dirty="0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831C4AC0-4381-7FD7-1D88-376FB6C3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20055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6890" y="146638"/>
            <a:ext cx="5969110" cy="3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2800" b="1" dirty="0">
                <a:solidFill>
                  <a:srgbClr val="EF8400"/>
                </a:solidFill>
              </a:rPr>
              <a:t>Personal Skill, Qualities and Experience</a:t>
            </a:r>
            <a:endParaRPr lang="en-US" sz="28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679" y="789166"/>
            <a:ext cx="93057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</a:t>
            </a:r>
            <a:r>
              <a:rPr lang="en-GB" sz="2400" b="1" dirty="0"/>
              <a:t>‘quality’ </a:t>
            </a:r>
            <a:r>
              <a:rPr lang="en-GB" sz="2400" dirty="0"/>
              <a:t>is something you possess in your personality as a character trait </a:t>
            </a:r>
          </a:p>
          <a:p>
            <a:endParaRPr lang="en-GB" sz="9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Honesty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Loyalty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Enthusiasm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sense of humour.</a:t>
            </a:r>
          </a:p>
          <a:p>
            <a:r>
              <a:rPr lang="en-GB" sz="2400" dirty="0"/>
              <a:t>A </a:t>
            </a:r>
            <a:r>
              <a:rPr lang="en-GB" sz="2400" b="1" dirty="0"/>
              <a:t>‘skill’ </a:t>
            </a:r>
            <a:r>
              <a:rPr lang="en-GB" sz="2400" dirty="0"/>
              <a:t>is something you possess after gaining knowledge, e.g. </a:t>
            </a:r>
          </a:p>
          <a:p>
            <a:endParaRPr lang="en-GB" sz="9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word processing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numeracy tasks</a:t>
            </a:r>
            <a:endParaRPr lang="en-GB" sz="900" dirty="0"/>
          </a:p>
          <a:p>
            <a:r>
              <a:rPr lang="en-GB" sz="2400" dirty="0"/>
              <a:t>The level and quality of the education/training you acquire is related to your salary prospects and will widen the range of career options available to you. 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D724EBB8-D06C-BC9B-8A1F-7318F37ED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5029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6110" y="263792"/>
            <a:ext cx="2145255" cy="45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Experience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3509" y="988969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‘Experience’ </a:t>
            </a:r>
            <a:r>
              <a:rPr lang="en-GB" sz="2400" dirty="0"/>
              <a:t>is the term used to describe all the activities you have participated in both at school, work and in your leisure time and what you have learned from them e.g.</a:t>
            </a:r>
          </a:p>
          <a:p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Playing sport helps develop teamwork and leadership skills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Helping to care for a child or family member helps develop organisational skills, skills for care or planning activities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/>
              <a:t>Volunteering can help develop confidence, leadership, confidence, work related skills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B840B974-103E-E2DC-405A-1A08F62AD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01501E5-6F39-4A5E-91D9-07B257A3CF22}"/>
              </a:ext>
            </a:extLst>
          </p:cNvPr>
          <p:cNvSpPr txBox="1">
            <a:spLocks/>
          </p:cNvSpPr>
          <p:nvPr/>
        </p:nvSpPr>
        <p:spPr>
          <a:xfrm>
            <a:off x="4048125" y="1685930"/>
            <a:ext cx="7048500" cy="16668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400" dirty="0">
              <a:solidFill>
                <a:srgbClr val="000000"/>
              </a:solidFill>
              <a:latin typeface="Museo Sans Rounded 300" panose="02000000000000000000" pitchFamily="2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5DAFB6-D4BD-4761-8AE8-86B269CD238D}"/>
              </a:ext>
            </a:extLst>
          </p:cNvPr>
          <p:cNvSpPr txBox="1">
            <a:spLocks/>
          </p:cNvSpPr>
          <p:nvPr/>
        </p:nvSpPr>
        <p:spPr>
          <a:xfrm>
            <a:off x="7311851" y="4695370"/>
            <a:ext cx="3784774" cy="12484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400" dirty="0">
              <a:solidFill>
                <a:schemeClr val="bg1"/>
              </a:solidFill>
              <a:latin typeface="Museo Sans Rounded 300" panose="02000000000000000000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5CCE629-CF2C-4BF4-BC4D-AF22EE099958}"/>
              </a:ext>
            </a:extLst>
          </p:cNvPr>
          <p:cNvSpPr txBox="1">
            <a:spLocks/>
          </p:cNvSpPr>
          <p:nvPr/>
        </p:nvSpPr>
        <p:spPr>
          <a:xfrm>
            <a:off x="5015734" y="4695370"/>
            <a:ext cx="2034859" cy="1503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GB" sz="440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1E49278-0536-4767-9F7D-C50EB40BE96D}"/>
              </a:ext>
            </a:extLst>
          </p:cNvPr>
          <p:cNvSpPr txBox="1">
            <a:spLocks/>
          </p:cNvSpPr>
          <p:nvPr/>
        </p:nvSpPr>
        <p:spPr>
          <a:xfrm>
            <a:off x="171450" y="6071405"/>
            <a:ext cx="1611863" cy="3262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 dirty="0">
                <a:solidFill>
                  <a:schemeClr val="bg1"/>
                </a:solidFill>
                <a:latin typeface="Museo Sans 500" panose="02000000000000000000" pitchFamily="50" charset="0"/>
              </a:rPr>
              <a:t>www.bctg.org.uk</a:t>
            </a:r>
            <a:endParaRPr lang="en-GB" sz="135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B77AA5-5D92-46CC-AE4A-BEAABF141E83}"/>
              </a:ext>
            </a:extLst>
          </p:cNvPr>
          <p:cNvCxnSpPr/>
          <p:nvPr/>
        </p:nvCxnSpPr>
        <p:spPr>
          <a:xfrm flipH="1">
            <a:off x="10467975" y="1295396"/>
            <a:ext cx="628650" cy="0"/>
          </a:xfrm>
          <a:prstGeom prst="line">
            <a:avLst/>
          </a:prstGeom>
          <a:ln w="57150">
            <a:solidFill>
              <a:srgbClr val="FBD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76894786-54EB-8716-3547-87EB286C4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501" y="1579825"/>
            <a:ext cx="4928827" cy="3739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CDE1B-1AE9-920C-E18C-F1E8BBA221C8}"/>
              </a:ext>
            </a:extLst>
          </p:cNvPr>
          <p:cNvSpPr txBox="1"/>
          <p:nvPr/>
        </p:nvSpPr>
        <p:spPr>
          <a:xfrm>
            <a:off x="1576725" y="6858000"/>
            <a:ext cx="9038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basyarkingdom.blogspot.com/2016/05/positive-thinking-berfikir-positif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1E82A-3927-7F0D-EB9C-5D5C5AA785FF}"/>
              </a:ext>
            </a:extLst>
          </p:cNvPr>
          <p:cNvSpPr txBox="1"/>
          <p:nvPr/>
        </p:nvSpPr>
        <p:spPr>
          <a:xfrm>
            <a:off x="421015" y="343360"/>
            <a:ext cx="5938221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1000"/>
              </a:spcBef>
            </a:pPr>
            <a:r>
              <a:rPr lang="en-GB" sz="3600" b="1" dirty="0">
                <a:solidFill>
                  <a:srgbClr val="EF8400"/>
                </a:solidFill>
              </a:rPr>
              <a:t>Why is mindset important?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657E9-41DD-4634-0B81-5BE2FC3E3A8E}"/>
              </a:ext>
            </a:extLst>
          </p:cNvPr>
          <p:cNvSpPr txBox="1"/>
          <p:nvPr/>
        </p:nvSpPr>
        <p:spPr>
          <a:xfrm>
            <a:off x="6909673" y="1903252"/>
            <a:ext cx="46664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Open Sans"/>
                <a:ea typeface="Open Sans"/>
                <a:cs typeface="Open Sans"/>
              </a:rPr>
              <a:t>Determines how you make sense of the world and yourself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Open Sans"/>
                <a:ea typeface="Open Sans"/>
                <a:cs typeface="Open Sans"/>
              </a:rPr>
              <a:t>Influences how you think, feel, and behave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Open Sans"/>
                <a:ea typeface="Open Sans"/>
                <a:cs typeface="Open Sans"/>
              </a:rPr>
              <a:t>Influences success or failure</a:t>
            </a:r>
            <a:endParaRPr lang="en-GB" sz="2400" b="0" i="0" dirty="0">
              <a:effectLst/>
              <a:latin typeface="Open Sans" panose="020B0606030504020204" pitchFamily="34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149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8990" y="312452"/>
            <a:ext cx="6878782" cy="47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2800" b="1" dirty="0">
                <a:solidFill>
                  <a:srgbClr val="EF8400"/>
                </a:solidFill>
              </a:rPr>
              <a:t>Unsure which career pathway is right for you?</a:t>
            </a:r>
            <a:endParaRPr lang="en-US" sz="28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1259468"/>
            <a:ext cx="410445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Advice</a:t>
            </a:r>
            <a:endParaRPr lang="en-GB" sz="1000" dirty="0"/>
          </a:p>
          <a:p>
            <a:r>
              <a:rPr lang="en-GB" sz="2000" dirty="0"/>
              <a:t>National Careers Service</a:t>
            </a:r>
          </a:p>
          <a:p>
            <a:endParaRPr lang="en-GB" sz="2000" dirty="0">
              <a:hlinkClick r:id="rId2"/>
            </a:endParaRPr>
          </a:p>
          <a:p>
            <a:r>
              <a:rPr lang="en-GB" sz="2000" dirty="0">
                <a:hlinkClick r:id="rId2"/>
              </a:rPr>
              <a:t>nationalcareers.service.gov.uk</a:t>
            </a:r>
            <a:endParaRPr lang="en-GB" sz="2000" dirty="0"/>
          </a:p>
          <a:p>
            <a:endParaRPr lang="en-GB" sz="800" dirty="0"/>
          </a:p>
          <a:p>
            <a:r>
              <a:rPr lang="en-GB" sz="2000" dirty="0">
                <a:hlinkClick r:id="rId3"/>
              </a:rPr>
              <a:t>www.sortyourfuture.com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What is it really like?</a:t>
            </a:r>
          </a:p>
          <a:p>
            <a:endParaRPr lang="en-GB" sz="1000" dirty="0"/>
          </a:p>
          <a:p>
            <a:r>
              <a:rPr lang="en-GB" sz="2000" dirty="0"/>
              <a:t>YouTube</a:t>
            </a:r>
          </a:p>
          <a:p>
            <a:r>
              <a:rPr lang="en-GB" sz="2000" dirty="0">
                <a:hlinkClick r:id="rId4"/>
              </a:rPr>
              <a:t>https://www.youtube.com</a:t>
            </a:r>
            <a:endParaRPr lang="en-GB" sz="2000" dirty="0"/>
          </a:p>
          <a:p>
            <a:endParaRPr lang="en-GB" sz="800" dirty="0"/>
          </a:p>
          <a:p>
            <a:r>
              <a:rPr lang="en-GB" sz="2000" dirty="0" err="1"/>
              <a:t>Icould</a:t>
            </a:r>
            <a:endParaRPr lang="en-GB" sz="2000" dirty="0"/>
          </a:p>
          <a:p>
            <a:r>
              <a:rPr lang="en-GB" sz="2000" dirty="0">
                <a:hlinkClick r:id="rId5"/>
              </a:rPr>
              <a:t>home - </a:t>
            </a:r>
            <a:r>
              <a:rPr lang="en-GB" sz="2000" dirty="0" err="1">
                <a:hlinkClick r:id="rId5"/>
              </a:rPr>
              <a:t>icould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BAE0F-D7A4-4736-A080-B874058C5C88}"/>
              </a:ext>
            </a:extLst>
          </p:cNvPr>
          <p:cNvSpPr txBox="1"/>
          <p:nvPr/>
        </p:nvSpPr>
        <p:spPr>
          <a:xfrm>
            <a:off x="6023992" y="1251613"/>
            <a:ext cx="41044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Job boards and Advice</a:t>
            </a:r>
          </a:p>
          <a:p>
            <a:endParaRPr lang="en-GB" sz="1000" dirty="0"/>
          </a:p>
          <a:p>
            <a:r>
              <a:rPr lang="en-GB" sz="2000" dirty="0"/>
              <a:t>Indeed</a:t>
            </a:r>
          </a:p>
          <a:p>
            <a:r>
              <a:rPr lang="en-GB" sz="2000" dirty="0">
                <a:hlinkClick r:id="rId6"/>
              </a:rPr>
              <a:t>https://uk.indeed.com/career-advice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Total Jobs</a:t>
            </a:r>
          </a:p>
          <a:p>
            <a:r>
              <a:rPr lang="en-GB" sz="2000" dirty="0">
                <a:hlinkClick r:id="rId7"/>
              </a:rPr>
              <a:t>https://www.totaljobs.com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Fish4jobs</a:t>
            </a:r>
          </a:p>
          <a:p>
            <a:r>
              <a:rPr lang="en-GB" sz="2000" dirty="0">
                <a:hlinkClick r:id="rId8"/>
              </a:rPr>
              <a:t>https://www.fish4.co.uk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Monster Jobs</a:t>
            </a:r>
          </a:p>
          <a:p>
            <a:r>
              <a:rPr lang="en-GB" sz="2000" dirty="0">
                <a:hlinkClick r:id="rId9"/>
              </a:rPr>
              <a:t>https://www.monster.co.uk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E0311F5C-CBF7-FA85-3DEE-943D121D6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agnifying glass and question mark">
            <a:extLst>
              <a:ext uri="{FF2B5EF4-FFF2-40B4-BE49-F238E27FC236}">
                <a16:creationId xmlns:a16="http://schemas.microsoft.com/office/drawing/2014/main" id="{81DAEF53-F80F-9154-8220-C8D68432F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4" r="25038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60E950-D71E-49C9-8D15-D56D000B8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175906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000" b="1" dirty="0">
                <a:solidFill>
                  <a:srgbClr val="EF8400"/>
                </a:solidFill>
                <a:latin typeface="+mn-lt"/>
                <a:ea typeface="+mn-ea"/>
                <a:cs typeface="+mn-cs"/>
              </a:rPr>
              <a:t>Mindset qualities for employers</a:t>
            </a:r>
            <a:br>
              <a:rPr lang="en-GB" sz="4800" dirty="0">
                <a:cs typeface="Calibri"/>
              </a:rPr>
            </a:br>
            <a:endParaRPr lang="en-GB" sz="4800" dirty="0">
              <a:cs typeface="Calibri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EA3102BC-F145-45DF-802C-2FAD5B29D92C}"/>
              </a:ext>
            </a:extLst>
          </p:cNvPr>
          <p:cNvSpPr txBox="1">
            <a:spLocks/>
          </p:cNvSpPr>
          <p:nvPr/>
        </p:nvSpPr>
        <p:spPr>
          <a:xfrm>
            <a:off x="171450" y="6071405"/>
            <a:ext cx="1611863" cy="3262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 dirty="0">
                <a:solidFill>
                  <a:schemeClr val="bg1"/>
                </a:solidFill>
                <a:latin typeface="Museo Sans 500" panose="02000000000000000000" pitchFamily="50" charset="0"/>
              </a:rPr>
              <a:t>www.bctg.org.uk</a:t>
            </a:r>
            <a:endParaRPr lang="en-GB" sz="135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9346E-2EE6-45E5-9506-3F7016721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35" y="289782"/>
            <a:ext cx="3328048" cy="635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457200" eaLnBrk="0" hangingPunct="0">
              <a:lnSpc>
                <a:spcPct val="110000"/>
              </a:lnSpc>
            </a:pPr>
            <a:r>
              <a:rPr lang="en-US" sz="3400" b="1" dirty="0">
                <a:solidFill>
                  <a:srgbClr val="EF8400"/>
                </a:solidFill>
              </a:rPr>
              <a:t>Types of mindset</a:t>
            </a:r>
            <a:endParaRPr lang="en-GB" sz="3400" b="1" dirty="0">
              <a:solidFill>
                <a:srgbClr val="EF84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4E7D01F-4AAB-41E0-88E4-4B1C03D6402E}"/>
              </a:ext>
            </a:extLst>
          </p:cNvPr>
          <p:cNvSpPr txBox="1">
            <a:spLocks/>
          </p:cNvSpPr>
          <p:nvPr/>
        </p:nvSpPr>
        <p:spPr>
          <a:xfrm>
            <a:off x="4705350" y="2095033"/>
            <a:ext cx="6409118" cy="42672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Museo Sans Rounded 100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01501E5-6F39-4A5E-91D9-07B257A3CF22}"/>
              </a:ext>
            </a:extLst>
          </p:cNvPr>
          <p:cNvSpPr txBox="1">
            <a:spLocks/>
          </p:cNvSpPr>
          <p:nvPr/>
        </p:nvSpPr>
        <p:spPr>
          <a:xfrm>
            <a:off x="8215055" y="2095032"/>
            <a:ext cx="2994475" cy="42672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Museo Sans Rounded 100" panose="02000000000000000000" pitchFamily="2" charset="0"/>
            </a:endParaRPr>
          </a:p>
        </p:txBody>
      </p:sp>
      <p:pic>
        <p:nvPicPr>
          <p:cNvPr id="5" name="Picture 4" descr="A picture containing text, cage, window&#10;&#10;Description automatically generated">
            <a:extLst>
              <a:ext uri="{FF2B5EF4-FFF2-40B4-BE49-F238E27FC236}">
                <a16:creationId xmlns:a16="http://schemas.microsoft.com/office/drawing/2014/main" id="{F3AE5B35-6597-A906-1B17-EC7CC5914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7381" y="2095032"/>
            <a:ext cx="3328048" cy="3560997"/>
          </a:xfrm>
          <a:prstGeom prst="rect">
            <a:avLst/>
          </a:prstGeom>
        </p:spPr>
      </p:pic>
      <p:graphicFrame>
        <p:nvGraphicFramePr>
          <p:cNvPr id="22" name="TextBox 17">
            <a:extLst>
              <a:ext uri="{FF2B5EF4-FFF2-40B4-BE49-F238E27FC236}">
                <a16:creationId xmlns:a16="http://schemas.microsoft.com/office/drawing/2014/main" id="{6F780516-9BDF-B7F1-ED83-FF0936962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94154"/>
              </p:ext>
            </p:extLst>
          </p:nvPr>
        </p:nvGraphicFramePr>
        <p:xfrm>
          <a:off x="4820202" y="1779444"/>
          <a:ext cx="6947256" cy="376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95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EA3102BC-F145-45DF-802C-2FAD5B29D92C}"/>
              </a:ext>
            </a:extLst>
          </p:cNvPr>
          <p:cNvSpPr txBox="1">
            <a:spLocks/>
          </p:cNvSpPr>
          <p:nvPr/>
        </p:nvSpPr>
        <p:spPr>
          <a:xfrm>
            <a:off x="171450" y="6071405"/>
            <a:ext cx="1611863" cy="3262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 dirty="0">
                <a:solidFill>
                  <a:schemeClr val="bg1"/>
                </a:solidFill>
                <a:latin typeface="Museo Sans 500" panose="02000000000000000000" pitchFamily="50" charset="0"/>
              </a:rPr>
              <a:t>www.bctg.org.uk</a:t>
            </a:r>
            <a:endParaRPr lang="en-GB" sz="135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9346E-2EE6-45E5-9506-3F7016721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302" y="460340"/>
            <a:ext cx="3765204" cy="6350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 defTabSz="457200" eaLnBrk="0" hangingPunct="0">
              <a:lnSpc>
                <a:spcPct val="100000"/>
              </a:lnSpc>
            </a:pPr>
            <a:r>
              <a:rPr lang="en-US" sz="3600" b="1" dirty="0">
                <a:solidFill>
                  <a:srgbClr val="EF8400"/>
                </a:solidFill>
              </a:rPr>
              <a:t>Types of mindset</a:t>
            </a:r>
            <a:endParaRPr lang="en-GB" sz="3600" b="1" dirty="0">
              <a:solidFill>
                <a:srgbClr val="EF84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4E7D01F-4AAB-41E0-88E4-4B1C03D6402E}"/>
              </a:ext>
            </a:extLst>
          </p:cNvPr>
          <p:cNvSpPr txBox="1">
            <a:spLocks/>
          </p:cNvSpPr>
          <p:nvPr/>
        </p:nvSpPr>
        <p:spPr>
          <a:xfrm>
            <a:off x="4705350" y="2095033"/>
            <a:ext cx="6409118" cy="42672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Museo Sans Rounded 100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01501E5-6F39-4A5E-91D9-07B257A3CF22}"/>
              </a:ext>
            </a:extLst>
          </p:cNvPr>
          <p:cNvSpPr txBox="1">
            <a:spLocks/>
          </p:cNvSpPr>
          <p:nvPr/>
        </p:nvSpPr>
        <p:spPr>
          <a:xfrm>
            <a:off x="8215055" y="2095032"/>
            <a:ext cx="2994475" cy="42672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Museo Sans Rounded 100" panose="02000000000000000000" pitchFamily="2" charset="0"/>
            </a:endParaRPr>
          </a:p>
        </p:txBody>
      </p:sp>
      <p:graphicFrame>
        <p:nvGraphicFramePr>
          <p:cNvPr id="22" name="TextBox 17">
            <a:extLst>
              <a:ext uri="{FF2B5EF4-FFF2-40B4-BE49-F238E27FC236}">
                <a16:creationId xmlns:a16="http://schemas.microsoft.com/office/drawing/2014/main" id="{6F780516-9BDF-B7F1-ED83-FF0936962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463966"/>
              </p:ext>
            </p:extLst>
          </p:nvPr>
        </p:nvGraphicFramePr>
        <p:xfrm>
          <a:off x="4523044" y="1970263"/>
          <a:ext cx="7384021" cy="322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3228A865-198A-720A-3C1A-8073EB7059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0054" r="25162"/>
          <a:stretch/>
        </p:blipFill>
        <p:spPr>
          <a:xfrm>
            <a:off x="1159328" y="1970264"/>
            <a:ext cx="3191178" cy="3226252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19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2F1E8B-B9CB-484C-B4C1-85A3493BD732}"/>
              </a:ext>
            </a:extLst>
          </p:cNvPr>
          <p:cNvSpPr txBox="1"/>
          <p:nvPr/>
        </p:nvSpPr>
        <p:spPr>
          <a:xfrm>
            <a:off x="325677" y="210545"/>
            <a:ext cx="963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Implement a search for suitable job vacancies</a:t>
            </a: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BBF79F67-F26D-28AF-355C-16BD74E10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176377"/>
              </p:ext>
            </p:extLst>
          </p:nvPr>
        </p:nvGraphicFramePr>
        <p:xfrm>
          <a:off x="518615" y="934148"/>
          <a:ext cx="9789853" cy="502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6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2571" y="263792"/>
            <a:ext cx="2134865" cy="4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Next steps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D55931D-D641-4DDC-953A-27ED81C91EAC}"/>
              </a:ext>
            </a:extLst>
          </p:cNvPr>
          <p:cNvSpPr/>
          <p:nvPr/>
        </p:nvSpPr>
        <p:spPr>
          <a:xfrm>
            <a:off x="1846593" y="1168357"/>
            <a:ext cx="2582309" cy="1693793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careers/courses have you considered so far? 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5512526-9616-4486-8418-98BEDF0F6AF0}"/>
              </a:ext>
            </a:extLst>
          </p:cNvPr>
          <p:cNvSpPr/>
          <p:nvPr/>
        </p:nvSpPr>
        <p:spPr>
          <a:xfrm>
            <a:off x="4845899" y="1168357"/>
            <a:ext cx="2582310" cy="1693793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are you considering these careers/courses in particular?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D4CDD15-7316-4608-B98D-3EB8141FD199}"/>
              </a:ext>
            </a:extLst>
          </p:cNvPr>
          <p:cNvSpPr/>
          <p:nvPr/>
        </p:nvSpPr>
        <p:spPr>
          <a:xfrm>
            <a:off x="7737010" y="1168356"/>
            <a:ext cx="2618376" cy="16778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Have you gathered information on these careers/courses and checked it is up to date and reliable?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B1A0D55-7673-46FC-BAD3-2656580BD5A9}"/>
              </a:ext>
            </a:extLst>
          </p:cNvPr>
          <p:cNvSpPr/>
          <p:nvPr/>
        </p:nvSpPr>
        <p:spPr>
          <a:xfrm>
            <a:off x="1872927" y="3279294"/>
            <a:ext cx="2710371" cy="175620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Have you checked that your skills, qualities and experiences are suitable for the career/course?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40ABB2E3-501A-4E0E-88E4-D254AF04AB8C}"/>
              </a:ext>
            </a:extLst>
          </p:cNvPr>
          <p:cNvSpPr/>
          <p:nvPr/>
        </p:nvSpPr>
        <p:spPr>
          <a:xfrm>
            <a:off x="7727032" y="3279293"/>
            <a:ext cx="2618376" cy="1677888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are the next steps you need to undertake to move your career journey forward in the right direction?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099DEE82-DA14-92CF-2FEF-40F2CF4D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04" y="50970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89094"/>
            <a:ext cx="12192001" cy="162617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25811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4341" y="277550"/>
            <a:ext cx="4292710" cy="5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Attending the interview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341" y="1124744"/>
            <a:ext cx="9187943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You need to plan your interview from how to get there, what to wear, what to say, what to ask.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Getting there – what do you need to plan?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What to wear – does it matter?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Research the company and what do they do.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cs typeface="Calibri"/>
              </a:rPr>
              <a:t>Be prepared, be punctual</a:t>
            </a:r>
          </a:p>
          <a:p>
            <a:endParaRPr lang="en-GB" sz="2000" dirty="0">
              <a:solidFill>
                <a:schemeClr val="bg2">
                  <a:lumMod val="75000"/>
                </a:schemeClr>
              </a:solidFill>
              <a:cs typeface="Calibri"/>
            </a:endParaRPr>
          </a:p>
          <a:p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1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5085185"/>
            <a:ext cx="11949545" cy="162617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50629" y="1611090"/>
            <a:ext cx="6668974" cy="25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GB" sz="6000" b="1" dirty="0">
                <a:solidFill>
                  <a:srgbClr val="EF8400"/>
                </a:solidFill>
              </a:rPr>
              <a:t>Thank You</a:t>
            </a:r>
          </a:p>
          <a:p>
            <a:pPr algn="ctr" eaLnBrk="0" hangingPunct="0">
              <a:lnSpc>
                <a:spcPct val="90000"/>
              </a:lnSpc>
            </a:pPr>
            <a:endParaRPr lang="en-GB" sz="6000" b="1" dirty="0">
              <a:solidFill>
                <a:srgbClr val="EF8400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6000" b="1" dirty="0">
                <a:solidFill>
                  <a:srgbClr val="EF8400"/>
                </a:solidFill>
              </a:rPr>
              <a:t>Any Questions?</a:t>
            </a:r>
            <a:endParaRPr lang="en-US" sz="6000" b="1" dirty="0">
              <a:solidFill>
                <a:srgbClr val="EF8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6821" y="285440"/>
            <a:ext cx="3438597" cy="4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Employability Skills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589" y="864971"/>
            <a:ext cx="93338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Employers will often require their employees to have specific skills based on: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/>
              <a:t>Teamwork</a:t>
            </a:r>
            <a:endParaRPr lang="en-GB" sz="900" dirty="0"/>
          </a:p>
          <a:p>
            <a:pPr lvl="1"/>
            <a:r>
              <a:rPr lang="en-GB" sz="9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/>
              <a:t>Problem solving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/>
              <a:t>Communication and interpersonal skills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/>
              <a:t>ICT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/>
              <a:t>Numeracy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/>
              <a:t>Customer service skills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GB" sz="9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/>
              <a:t>Time management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92D83DC7-E42A-3995-AF77-A11111B3C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5"/>
            <a:ext cx="12192000" cy="162617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8171" y="249436"/>
            <a:ext cx="524174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Planning  your career pathway</a:t>
            </a:r>
            <a:endParaRPr lang="en-US" sz="3200" b="1" dirty="0">
              <a:solidFill>
                <a:srgbClr val="EF84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2958C5-9FC7-4180-ABED-B46E81074104}"/>
              </a:ext>
            </a:extLst>
          </p:cNvPr>
          <p:cNvGraphicFramePr>
            <a:graphicFrameLocks noGrp="1"/>
          </p:cNvGraphicFramePr>
          <p:nvPr/>
        </p:nvGraphicFramePr>
        <p:xfrm>
          <a:off x="1846592" y="1191850"/>
          <a:ext cx="8229600" cy="3774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950">
                  <a:extLst>
                    <a:ext uri="{9D8B030D-6E8A-4147-A177-3AD203B41FA5}">
                      <a16:colId xmlns:a16="http://schemas.microsoft.com/office/drawing/2014/main" val="2272301027"/>
                    </a:ext>
                  </a:extLst>
                </a:gridCol>
                <a:gridCol w="1274718">
                  <a:extLst>
                    <a:ext uri="{9D8B030D-6E8A-4147-A177-3AD203B41FA5}">
                      <a16:colId xmlns:a16="http://schemas.microsoft.com/office/drawing/2014/main" val="2489670235"/>
                    </a:ext>
                  </a:extLst>
                </a:gridCol>
                <a:gridCol w="1349297">
                  <a:extLst>
                    <a:ext uri="{9D8B030D-6E8A-4147-A177-3AD203B41FA5}">
                      <a16:colId xmlns:a16="http://schemas.microsoft.com/office/drawing/2014/main" val="898338834"/>
                    </a:ext>
                  </a:extLst>
                </a:gridCol>
                <a:gridCol w="1274718">
                  <a:extLst>
                    <a:ext uri="{9D8B030D-6E8A-4147-A177-3AD203B41FA5}">
                      <a16:colId xmlns:a16="http://schemas.microsoft.com/office/drawing/2014/main" val="1000028556"/>
                    </a:ext>
                  </a:extLst>
                </a:gridCol>
                <a:gridCol w="1349297">
                  <a:extLst>
                    <a:ext uri="{9D8B030D-6E8A-4147-A177-3AD203B41FA5}">
                      <a16:colId xmlns:a16="http://schemas.microsoft.com/office/drawing/2014/main" val="1085806646"/>
                    </a:ext>
                  </a:extLst>
                </a:gridCol>
                <a:gridCol w="1574620">
                  <a:extLst>
                    <a:ext uri="{9D8B030D-6E8A-4147-A177-3AD203B41FA5}">
                      <a16:colId xmlns:a16="http://schemas.microsoft.com/office/drawing/2014/main" val="47829437"/>
                    </a:ext>
                  </a:extLst>
                </a:gridCol>
              </a:tblGrid>
              <a:tr h="107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What do I need to learn? 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What skills need to be developed?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How will this be accomplished?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What help, or support will I need?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What will be the success criteria?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Target dates for completion and review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Who is responsible for arranging training?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 anchor="ctr"/>
                </a:tc>
                <a:extLst>
                  <a:ext uri="{0D108BD9-81ED-4DB2-BD59-A6C34878D82A}">
                    <a16:rowId xmlns:a16="http://schemas.microsoft.com/office/drawing/2014/main" val="1212143417"/>
                  </a:ext>
                </a:extLst>
              </a:tr>
              <a:tr h="726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:a16="http://schemas.microsoft.com/office/drawing/2014/main" val="1821661132"/>
                  </a:ext>
                </a:extLst>
              </a:tr>
              <a:tr h="726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:a16="http://schemas.microsoft.com/office/drawing/2014/main" val="3811985562"/>
                  </a:ext>
                </a:extLst>
              </a:tr>
              <a:tr h="726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:a16="http://schemas.microsoft.com/office/drawing/2014/main" val="1096447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9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80291" y="423458"/>
            <a:ext cx="6668974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Identify own strengths and weaknesses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291" y="1781614"/>
            <a:ext cx="62295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5400" dirty="0"/>
              <a:t>How do we identify our own strengths?</a:t>
            </a:r>
          </a:p>
          <a:p>
            <a:endParaRPr lang="en-GB" sz="2000" dirty="0"/>
          </a:p>
        </p:txBody>
      </p:sp>
      <p:pic>
        <p:nvPicPr>
          <p:cNvPr id="3" name="Picture 2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3D07A796-682A-12EC-10F3-E2301976E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97160" y="2519968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60570" y="526257"/>
            <a:ext cx="6668974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Identify own strengths and weaknesses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7F9848-A356-BE09-C2C3-9E0EEE31D3FD}"/>
              </a:ext>
            </a:extLst>
          </p:cNvPr>
          <p:cNvSpPr txBox="1"/>
          <p:nvPr/>
        </p:nvSpPr>
        <p:spPr>
          <a:xfrm>
            <a:off x="927858" y="1962706"/>
            <a:ext cx="6101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How do we identify our weaknesses?</a:t>
            </a:r>
          </a:p>
        </p:txBody>
      </p:sp>
      <p:pic>
        <p:nvPicPr>
          <p:cNvPr id="9" name="Picture 8" descr="A close-up of some keys&#10;&#10;Description automatically generated with low confidence">
            <a:extLst>
              <a:ext uri="{FF2B5EF4-FFF2-40B4-BE49-F238E27FC236}">
                <a16:creationId xmlns:a16="http://schemas.microsoft.com/office/drawing/2014/main" id="{D32790C0-D4BD-3463-EF22-9DB80634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39393" y="2141012"/>
            <a:ext cx="4262377" cy="3196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89F16F-C02A-352B-F064-9B4BAB124F09}"/>
              </a:ext>
            </a:extLst>
          </p:cNvPr>
          <p:cNvSpPr txBox="1"/>
          <p:nvPr/>
        </p:nvSpPr>
        <p:spPr>
          <a:xfrm>
            <a:off x="7739393" y="8418166"/>
            <a:ext cx="4262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flickr.com/photos/aquamech-utah/24445486463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4370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B9CE-B287-41CE-803E-6F7301A3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93" y="18864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Addressing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969A-766F-4984-BFB8-8BC9AAB0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1" y="2145399"/>
            <a:ext cx="5102352" cy="256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How to change our weaknesses to our strengths?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AD1F662-902F-4194-8D8F-81A376514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00368" y="2157476"/>
            <a:ext cx="5102352" cy="32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3182" y="368436"/>
            <a:ext cx="6668974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GB" sz="3200" b="1" dirty="0">
                <a:solidFill>
                  <a:srgbClr val="EF8400"/>
                </a:solidFill>
              </a:rPr>
              <a:t>Improving an area of weakness </a:t>
            </a:r>
            <a:endParaRPr lang="en-US" sz="3200" b="1" dirty="0">
              <a:solidFill>
                <a:srgbClr val="EF8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043" y="667679"/>
            <a:ext cx="83300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Ask for help, involve others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Research / Self study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Join a team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Work experience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Coaching from a colleague or trusted other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3" name="Picture 2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217AF07D-6837-5C9F-B7DA-40C09DAF8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6610" y="1193875"/>
            <a:ext cx="3560470" cy="2400334"/>
          </a:xfrm>
          <a:prstGeom prst="rect">
            <a:avLst/>
          </a:prstGeom>
        </p:spPr>
      </p:pic>
      <p:pic>
        <p:nvPicPr>
          <p:cNvPr id="11" name="Picture 10" descr="A picture containing text, measuring stick, remote&#10;&#10;Description automatically generated">
            <a:extLst>
              <a:ext uri="{FF2B5EF4-FFF2-40B4-BE49-F238E27FC236}">
                <a16:creationId xmlns:a16="http://schemas.microsoft.com/office/drawing/2014/main" id="{B866044F-BE8E-E7E6-423B-A42351BE5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49966" y="210615"/>
            <a:ext cx="3475675" cy="2172430"/>
          </a:xfrm>
          <a:prstGeom prst="rect">
            <a:avLst/>
          </a:prstGeom>
        </p:spPr>
      </p:pic>
      <p:pic>
        <p:nvPicPr>
          <p:cNvPr id="14" name="Picture 13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64E4221D-BF5E-2C1D-C369-0A26C3623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49966" y="2486403"/>
            <a:ext cx="3475676" cy="26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6593" y="1124744"/>
            <a:ext cx="8518525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GB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63552" y="2653469"/>
            <a:ext cx="5125442" cy="9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GB" sz="3600" b="1" dirty="0">
                <a:solidFill>
                  <a:srgbClr val="EF8400"/>
                </a:solidFill>
              </a:rPr>
              <a:t>What qualities, skills and experiences do you have?</a:t>
            </a:r>
            <a:endParaRPr lang="en-US" sz="3600" b="1" dirty="0">
              <a:solidFill>
                <a:srgbClr val="EF8400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FE63E42-2AD0-4BB3-8966-658A9B99F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6481" y="1330036"/>
            <a:ext cx="3555596" cy="3555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601340-463E-4398-A227-5BA97465AECB}"/>
              </a:ext>
            </a:extLst>
          </p:cNvPr>
          <p:cNvSpPr txBox="1"/>
          <p:nvPr/>
        </p:nvSpPr>
        <p:spPr>
          <a:xfrm>
            <a:off x="7696117" y="4680112"/>
            <a:ext cx="2788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/3.0/"/>
              </a:rPr>
              <a:t>CC BY</a:t>
            </a:r>
            <a:endParaRPr lang="en-GB" sz="900" dirty="0"/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50967828-A271-EE0D-AA06-FF675D42B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73" y="103682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BCTG Master Presentation - TA</Template>
  <TotalTime>0</TotalTime>
  <Words>1462</Words>
  <Application>Microsoft Office PowerPoint</Application>
  <PresentationFormat>Widescreen</PresentationFormat>
  <Paragraphs>269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Museo Sans 500</vt:lpstr>
      <vt:lpstr>Museo Sans Rounded 100</vt:lpstr>
      <vt:lpstr>Museo Sans Rounded 300</vt:lpstr>
      <vt:lpstr>Open Sans</vt:lpstr>
      <vt:lpstr>Wingdings</vt:lpstr>
      <vt:lpstr>Office Theme</vt:lpstr>
      <vt:lpstr>Office Theme</vt:lpstr>
      <vt:lpstr>Icebreaker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weaknesses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Mindset qualities for employers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Kendrick</dc:creator>
  <cp:lastModifiedBy>Howard, Mr K (Kingsmead School)</cp:lastModifiedBy>
  <cp:revision>56</cp:revision>
  <cp:lastPrinted>2023-03-15T11:07:25Z</cp:lastPrinted>
  <dcterms:created xsi:type="dcterms:W3CDTF">2022-05-24T10:27:14Z</dcterms:created>
  <dcterms:modified xsi:type="dcterms:W3CDTF">2023-03-27T11:44:43Z</dcterms:modified>
</cp:coreProperties>
</file>